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Lst>
  <p:notesMasterIdLst>
    <p:notesMasterId r:id="rId14"/>
  </p:notesMasterIdLst>
  <p:handoutMasterIdLst>
    <p:handoutMasterId r:id="rId15"/>
  </p:handoutMasterIdLst>
  <p:sldIdLst>
    <p:sldId id="277" r:id="rId5"/>
    <p:sldId id="278" r:id="rId6"/>
    <p:sldId id="283" r:id="rId7"/>
    <p:sldId id="279" r:id="rId8"/>
    <p:sldId id="280" r:id="rId9"/>
    <p:sldId id="282" r:id="rId10"/>
    <p:sldId id="281" r:id="rId11"/>
    <p:sldId id="272" r:id="rId12"/>
    <p:sldId id="275"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hristopher J. Pisarri" initials="CJP" lastIdx="20" clrIdx="0">
    <p:extLst>
      <p:ext uri="{19B8F6BF-5375-455C-9EA6-DF929625EA0E}">
        <p15:presenceInfo xmlns:p15="http://schemas.microsoft.com/office/powerpoint/2012/main" userId="S::cpisarri@bemsys.com::b939da37-c849-400d-8721-81771572abcf"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C567A"/>
    <a:srgbClr val="DEAF04"/>
    <a:srgbClr val="F1BE05"/>
    <a:srgbClr val="0072C7"/>
    <a:srgbClr val="4E718F"/>
    <a:srgbClr val="0D1D51"/>
    <a:srgbClr val="43788C"/>
    <a:srgbClr val="6666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121" autoAdjust="0"/>
    <p:restoredTop sz="86410" autoAdjust="0"/>
  </p:normalViewPr>
  <p:slideViewPr>
    <p:cSldViewPr snapToGrid="0" showGuides="1">
      <p:cViewPr varScale="1">
        <p:scale>
          <a:sx n="79" d="100"/>
          <a:sy n="79" d="100"/>
        </p:scale>
        <p:origin x="1278" y="89"/>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p:scale>
          <a:sx n="100" d="100"/>
          <a:sy n="100" d="100"/>
        </p:scale>
        <p:origin x="2744" y="-843"/>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commentAuthors" Target="commentAuthors.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7243D74-B9C1-450A-B0F3-6C6DCB0CF20B}"/>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32C27C33-9BB1-41D5-A236-12767E7E722F}"/>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7AB3EA8-A58D-4C92-A3AB-D271CCC294C7}" type="datetimeFigureOut">
              <a:rPr lang="en-US" smtClean="0"/>
              <a:t>4/1/2021</a:t>
            </a:fld>
            <a:endParaRPr lang="en-US" dirty="0"/>
          </a:p>
        </p:txBody>
      </p:sp>
      <p:sp>
        <p:nvSpPr>
          <p:cNvPr id="4" name="Footer Placeholder 3">
            <a:extLst>
              <a:ext uri="{FF2B5EF4-FFF2-40B4-BE49-F238E27FC236}">
                <a16:creationId xmlns:a16="http://schemas.microsoft.com/office/drawing/2014/main" id="{44A7EADB-04A4-4093-B238-438E2C7317A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EDDD8696-706D-440E-AE04-4C644F0613E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22A5DE8-F2C4-4DB3-88D1-656DCD59E73E}" type="slidenum">
              <a:rPr lang="en-US" smtClean="0"/>
              <a:t>‹#›</a:t>
            </a:fld>
            <a:endParaRPr lang="en-US" dirty="0"/>
          </a:p>
        </p:txBody>
      </p:sp>
    </p:spTree>
    <p:extLst>
      <p:ext uri="{BB962C8B-B14F-4D97-AF65-F5344CB8AC3E}">
        <p14:creationId xmlns:p14="http://schemas.microsoft.com/office/powerpoint/2010/main" val="178982435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noProof="0"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AEFB4FA-E877-413E-B608-88789D806C57}" type="datetimeFigureOut">
              <a:rPr lang="en-US" noProof="0" smtClean="0"/>
              <a:t>4/1/2021</a:t>
            </a:fld>
            <a:endParaRPr lang="en-US" noProof="0"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noProof="0"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noProof="0"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336304E-FDE3-4B4F-A3B7-EBE87F3FA5E2}" type="slidenum">
              <a:rPr lang="en-US" noProof="0" smtClean="0"/>
              <a:t>‹#›</a:t>
            </a:fld>
            <a:endParaRPr lang="en-US" noProof="0" dirty="0"/>
          </a:p>
        </p:txBody>
      </p:sp>
    </p:spTree>
    <p:extLst>
      <p:ext uri="{BB962C8B-B14F-4D97-AF65-F5344CB8AC3E}">
        <p14:creationId xmlns:p14="http://schemas.microsoft.com/office/powerpoint/2010/main" val="4085138612"/>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336304E-FDE3-4B4F-A3B7-EBE87F3FA5E2}" type="slidenum">
              <a:rPr lang="en-US" noProof="0" smtClean="0"/>
              <a:t>1</a:t>
            </a:fld>
            <a:endParaRPr lang="en-US" noProof="0" dirty="0"/>
          </a:p>
        </p:txBody>
      </p:sp>
    </p:spTree>
    <p:extLst>
      <p:ext uri="{BB962C8B-B14F-4D97-AF65-F5344CB8AC3E}">
        <p14:creationId xmlns:p14="http://schemas.microsoft.com/office/powerpoint/2010/main" val="10484080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200" dirty="0"/>
              <a:t>USAF = United States Air Force	</a:t>
            </a:r>
          </a:p>
          <a:p>
            <a:pPr marL="171450" indent="-171450">
              <a:buFont typeface="Arial" panose="020B0604020202020204" pitchFamily="34" charset="0"/>
              <a:buChar char="•"/>
            </a:pPr>
            <a:r>
              <a:rPr lang="en-US" sz="1200" dirty="0"/>
              <a:t>CERCLA = Comprehensive Environmental Response, Compensation, and Liability Act</a:t>
            </a:r>
          </a:p>
          <a:p>
            <a:pPr marL="171450" indent="-171450">
              <a:buFont typeface="Arial" panose="020B0604020202020204" pitchFamily="34" charset="0"/>
              <a:buChar char="•"/>
            </a:pPr>
            <a:r>
              <a:rPr lang="en-US" sz="1200" dirty="0"/>
              <a:t>LRRS = Long Range Radar Site</a:t>
            </a:r>
            <a:endParaRPr lang="en-US" dirty="0"/>
          </a:p>
        </p:txBody>
      </p:sp>
      <p:sp>
        <p:nvSpPr>
          <p:cNvPr id="4" name="Slide Number Placeholder 3"/>
          <p:cNvSpPr>
            <a:spLocks noGrp="1"/>
          </p:cNvSpPr>
          <p:nvPr>
            <p:ph type="sldNum" sz="quarter" idx="5"/>
          </p:nvPr>
        </p:nvSpPr>
        <p:spPr/>
        <p:txBody>
          <a:bodyPr/>
          <a:lstStyle/>
          <a:p>
            <a:fld id="{6336304E-FDE3-4B4F-A3B7-EBE87F3FA5E2}" type="slidenum">
              <a:rPr lang="en-US" noProof="0" smtClean="0"/>
              <a:t>2</a:t>
            </a:fld>
            <a:endParaRPr lang="en-US" noProof="0" dirty="0"/>
          </a:p>
        </p:txBody>
      </p:sp>
    </p:spTree>
    <p:extLst>
      <p:ext uri="{BB962C8B-B14F-4D97-AF65-F5344CB8AC3E}">
        <p14:creationId xmlns:p14="http://schemas.microsoft.com/office/powerpoint/2010/main" val="1916625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200" dirty="0"/>
              <a:t>CY = cubic yards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t>DRO</a:t>
            </a:r>
            <a:r>
              <a:rPr lang="en-US" sz="1200" baseline="0" dirty="0"/>
              <a:t> = </a:t>
            </a:r>
            <a:r>
              <a:rPr lang="en-US" sz="1200" dirty="0"/>
              <a:t>diesel range organics</a:t>
            </a:r>
          </a:p>
          <a:p>
            <a:pPr marL="171450" indent="-171450">
              <a:buFont typeface="Arial" panose="020B0604020202020204" pitchFamily="34" charset="0"/>
              <a:buChar char="•"/>
            </a:pPr>
            <a:r>
              <a:rPr lang="en-US" sz="1200" dirty="0"/>
              <a:t>RRO = residual range organics</a:t>
            </a:r>
          </a:p>
          <a:p>
            <a:pPr marL="171450" indent="-171450">
              <a:buFont typeface="Arial" panose="020B0604020202020204" pitchFamily="34" charset="0"/>
              <a:buChar char="•"/>
            </a:pPr>
            <a:r>
              <a:rPr lang="en-US" sz="1200" dirty="0"/>
              <a:t>PCB = polychlorinated biphenyl</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336304E-FDE3-4B4F-A3B7-EBE87F3FA5E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054627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800" dirty="0">
                <a:effectLst/>
                <a:latin typeface="Calibri" panose="020F0502020204030204" pitchFamily="34" charset="0"/>
                <a:ea typeface="Calibri" panose="020F0502020204030204" pitchFamily="34" charset="0"/>
              </a:rPr>
              <a:t>ADEC = Alaska Department of Environmental Conservation</a:t>
            </a:r>
          </a:p>
          <a:p>
            <a:pPr marL="171450" indent="-171450">
              <a:buFont typeface="Arial" panose="020B0604020202020204" pitchFamily="34" charset="0"/>
              <a:buChar char="•"/>
            </a:pPr>
            <a:r>
              <a:rPr lang="en-US" sz="1200" dirty="0"/>
              <a:t>mg/kg = milligrams</a:t>
            </a:r>
            <a:r>
              <a:rPr lang="en-US" sz="1200" baseline="0" dirty="0"/>
              <a:t> per kilogram</a:t>
            </a:r>
          </a:p>
          <a:p>
            <a:pPr marL="171450" indent="-171450">
              <a:buFont typeface="Arial" panose="020B0604020202020204" pitchFamily="34" charset="0"/>
              <a:buChar char="•"/>
            </a:pPr>
            <a:r>
              <a:rPr lang="en-US" sz="1200" baseline="0" dirty="0"/>
              <a:t>AAC = Alaska Administrative Code</a:t>
            </a:r>
          </a:p>
          <a:p>
            <a:pPr marL="171450" indent="-171450">
              <a:buFont typeface="Arial" panose="020B0604020202020204" pitchFamily="34" charset="0"/>
              <a:buChar char="•"/>
            </a:pPr>
            <a:r>
              <a:rPr lang="en-US" sz="1200" baseline="0" dirty="0"/>
              <a:t>ft = feet</a:t>
            </a:r>
            <a:endParaRPr lang="en-US" dirty="0"/>
          </a:p>
        </p:txBody>
      </p:sp>
      <p:sp>
        <p:nvSpPr>
          <p:cNvPr id="4" name="Slide Number Placeholder 3"/>
          <p:cNvSpPr>
            <a:spLocks noGrp="1"/>
          </p:cNvSpPr>
          <p:nvPr>
            <p:ph type="sldNum" sz="quarter" idx="5"/>
          </p:nvPr>
        </p:nvSpPr>
        <p:spPr/>
        <p:txBody>
          <a:bodyPr/>
          <a:lstStyle/>
          <a:p>
            <a:fld id="{6336304E-FDE3-4B4F-A3B7-EBE87F3FA5E2}" type="slidenum">
              <a:rPr lang="en-US" noProof="0" smtClean="0"/>
              <a:t>4</a:t>
            </a:fld>
            <a:endParaRPr lang="en-US" noProof="0" dirty="0"/>
          </a:p>
        </p:txBody>
      </p:sp>
    </p:spTree>
    <p:extLst>
      <p:ext uri="{BB962C8B-B14F-4D97-AF65-F5344CB8AC3E}">
        <p14:creationId xmlns:p14="http://schemas.microsoft.com/office/powerpoint/2010/main" val="29768743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200" dirty="0">
                <a:solidFill>
                  <a:schemeClr val="bg1"/>
                </a:solidFill>
              </a:rPr>
              <a:t>LUCs = Land Use Controls</a:t>
            </a:r>
          </a:p>
          <a:p>
            <a:pPr marL="171450" indent="-171450">
              <a:buFont typeface="Arial" panose="020B0604020202020204" pitchFamily="34" charset="0"/>
              <a:buChar char="•"/>
            </a:pPr>
            <a:r>
              <a:rPr lang="en-US" sz="1200" dirty="0">
                <a:solidFill>
                  <a:schemeClr val="bg1"/>
                </a:solidFill>
              </a:rPr>
              <a:t>LUCMP = Land Use Control Management Plan</a:t>
            </a:r>
          </a:p>
        </p:txBody>
      </p:sp>
      <p:sp>
        <p:nvSpPr>
          <p:cNvPr id="4" name="Slide Number Placeholder 3"/>
          <p:cNvSpPr>
            <a:spLocks noGrp="1"/>
          </p:cNvSpPr>
          <p:nvPr>
            <p:ph type="sldNum" sz="quarter" idx="5"/>
          </p:nvPr>
        </p:nvSpPr>
        <p:spPr/>
        <p:txBody>
          <a:bodyPr/>
          <a:lstStyle/>
          <a:p>
            <a:fld id="{6336304E-FDE3-4B4F-A3B7-EBE87F3FA5E2}" type="slidenum">
              <a:rPr lang="en-US" noProof="0" smtClean="0"/>
              <a:t>5</a:t>
            </a:fld>
            <a:endParaRPr lang="en-US" noProof="0" dirty="0"/>
          </a:p>
        </p:txBody>
      </p:sp>
    </p:spTree>
    <p:extLst>
      <p:ext uri="{BB962C8B-B14F-4D97-AF65-F5344CB8AC3E}">
        <p14:creationId xmlns:p14="http://schemas.microsoft.com/office/powerpoint/2010/main" val="18195593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200" dirty="0">
                <a:solidFill>
                  <a:schemeClr val="bg1"/>
                </a:solidFill>
              </a:rPr>
              <a:t>NAUL = notice of activity and use limitation</a:t>
            </a:r>
          </a:p>
          <a:p>
            <a:pPr marL="171450" indent="-171450">
              <a:buFont typeface="Arial" panose="020B0604020202020204" pitchFamily="34" charset="0"/>
              <a:buChar char="•"/>
            </a:pPr>
            <a:r>
              <a:rPr lang="en-US" sz="1200" dirty="0">
                <a:solidFill>
                  <a:schemeClr val="bg1"/>
                </a:solidFill>
              </a:rPr>
              <a:t>ROD = Record of Decision</a:t>
            </a:r>
          </a:p>
        </p:txBody>
      </p:sp>
      <p:sp>
        <p:nvSpPr>
          <p:cNvPr id="4" name="Slide Number Placeholder 3"/>
          <p:cNvSpPr>
            <a:spLocks noGrp="1"/>
          </p:cNvSpPr>
          <p:nvPr>
            <p:ph type="sldNum" sz="quarter" idx="5"/>
          </p:nvPr>
        </p:nvSpPr>
        <p:spPr/>
        <p:txBody>
          <a:bodyPr/>
          <a:lstStyle/>
          <a:p>
            <a:fld id="{6336304E-FDE3-4B4F-A3B7-EBE87F3FA5E2}" type="slidenum">
              <a:rPr lang="en-US" noProof="0" smtClean="0"/>
              <a:t>6</a:t>
            </a:fld>
            <a:endParaRPr lang="en-US" noProof="0" dirty="0"/>
          </a:p>
        </p:txBody>
      </p:sp>
    </p:spTree>
    <p:extLst>
      <p:ext uri="{BB962C8B-B14F-4D97-AF65-F5344CB8AC3E}">
        <p14:creationId xmlns:p14="http://schemas.microsoft.com/office/powerpoint/2010/main" val="37807899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200" dirty="0">
                <a:solidFill>
                  <a:schemeClr val="bg1"/>
                </a:solidFill>
              </a:rPr>
              <a:t>LTM = Long Term Monitoring </a:t>
            </a:r>
          </a:p>
          <a:p>
            <a:pPr marL="171450" indent="-171450">
              <a:buFont typeface="Arial" panose="020B0604020202020204" pitchFamily="34" charset="0"/>
              <a:buChar char="•"/>
            </a:pPr>
            <a:r>
              <a:rPr lang="en-US" sz="1200" dirty="0">
                <a:solidFill>
                  <a:schemeClr val="bg1"/>
                </a:solidFill>
              </a:rPr>
              <a:t>FYR = Five Year Review</a:t>
            </a:r>
          </a:p>
          <a:p>
            <a:pPr marL="171450" indent="-171450">
              <a:buFont typeface="Arial" panose="020B0604020202020204" pitchFamily="34" charset="0"/>
              <a:buChar char="•"/>
            </a:pPr>
            <a:r>
              <a:rPr lang="en-US" sz="1200" dirty="0">
                <a:solidFill>
                  <a:schemeClr val="bg1"/>
                </a:solidFill>
              </a:rPr>
              <a:t>ICs = institutional controls </a:t>
            </a:r>
            <a:endParaRPr lang="en-US" dirty="0"/>
          </a:p>
        </p:txBody>
      </p:sp>
      <p:sp>
        <p:nvSpPr>
          <p:cNvPr id="4" name="Slide Number Placeholder 3"/>
          <p:cNvSpPr>
            <a:spLocks noGrp="1"/>
          </p:cNvSpPr>
          <p:nvPr>
            <p:ph type="sldNum" sz="quarter" idx="5"/>
          </p:nvPr>
        </p:nvSpPr>
        <p:spPr/>
        <p:txBody>
          <a:bodyPr/>
          <a:lstStyle/>
          <a:p>
            <a:fld id="{6336304E-FDE3-4B4F-A3B7-EBE87F3FA5E2}" type="slidenum">
              <a:rPr lang="en-US" noProof="0" smtClean="0"/>
              <a:t>7</a:t>
            </a:fld>
            <a:endParaRPr lang="en-US" noProof="0" dirty="0"/>
          </a:p>
        </p:txBody>
      </p:sp>
    </p:spTree>
    <p:extLst>
      <p:ext uri="{BB962C8B-B14F-4D97-AF65-F5344CB8AC3E}">
        <p14:creationId xmlns:p14="http://schemas.microsoft.com/office/powerpoint/2010/main" val="32568358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336304E-FDE3-4B4F-A3B7-EBE87F3FA5E2}" type="slidenum">
              <a:rPr lang="en-US" smtClean="0"/>
              <a:t>8</a:t>
            </a:fld>
            <a:endParaRPr lang="en-US" dirty="0"/>
          </a:p>
        </p:txBody>
      </p:sp>
    </p:spTree>
    <p:extLst>
      <p:ext uri="{BB962C8B-B14F-4D97-AF65-F5344CB8AC3E}">
        <p14:creationId xmlns:p14="http://schemas.microsoft.com/office/powerpoint/2010/main" val="16311569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AKDST = Alaska Daylight Saving Time</a:t>
            </a:r>
          </a:p>
        </p:txBody>
      </p:sp>
      <p:sp>
        <p:nvSpPr>
          <p:cNvPr id="4" name="Slide Number Placeholder 3"/>
          <p:cNvSpPr>
            <a:spLocks noGrp="1"/>
          </p:cNvSpPr>
          <p:nvPr>
            <p:ph type="sldNum" sz="quarter" idx="10"/>
          </p:nvPr>
        </p:nvSpPr>
        <p:spPr/>
        <p:txBody>
          <a:bodyPr/>
          <a:lstStyle/>
          <a:p>
            <a:fld id="{6336304E-FDE3-4B4F-A3B7-EBE87F3FA5E2}" type="slidenum">
              <a:rPr lang="en-US" smtClean="0"/>
              <a:t>9</a:t>
            </a:fld>
            <a:endParaRPr lang="en-US" dirty="0"/>
          </a:p>
        </p:txBody>
      </p:sp>
    </p:spTree>
    <p:extLst>
      <p:ext uri="{BB962C8B-B14F-4D97-AF65-F5344CB8AC3E}">
        <p14:creationId xmlns:p14="http://schemas.microsoft.com/office/powerpoint/2010/main" val="405712277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_0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56FD49-C258-4333-9422-358C976A341C}"/>
              </a:ext>
            </a:extLst>
          </p:cNvPr>
          <p:cNvSpPr>
            <a:spLocks noGrp="1"/>
          </p:cNvSpPr>
          <p:nvPr>
            <p:ph type="ctrTitle" hasCustomPrompt="1"/>
          </p:nvPr>
        </p:nvSpPr>
        <p:spPr>
          <a:xfrm>
            <a:off x="6343650" y="2173288"/>
            <a:ext cx="5143500" cy="2090808"/>
          </a:xfrm>
        </p:spPr>
        <p:txBody>
          <a:bodyPr anchor="b">
            <a:noAutofit/>
          </a:bodyPr>
          <a:lstStyle>
            <a:lvl1pPr algn="l">
              <a:defRPr sz="5400" b="1" cap="all" baseline="0">
                <a:solidFill>
                  <a:schemeClr val="accent1"/>
                </a:solidFill>
                <a:latin typeface="+mj-lt"/>
              </a:defRPr>
            </a:lvl1pPr>
          </a:lstStyle>
          <a:p>
            <a:r>
              <a:rPr lang="en-US" noProof="0" dirty="0"/>
              <a:t>Title comes here</a:t>
            </a:r>
          </a:p>
        </p:txBody>
      </p:sp>
      <p:sp>
        <p:nvSpPr>
          <p:cNvPr id="3" name="Subtitle 2">
            <a:extLst>
              <a:ext uri="{FF2B5EF4-FFF2-40B4-BE49-F238E27FC236}">
                <a16:creationId xmlns:a16="http://schemas.microsoft.com/office/drawing/2014/main" id="{59758E15-A93D-4FB9-843D-1490E27A151B}"/>
              </a:ext>
            </a:extLst>
          </p:cNvPr>
          <p:cNvSpPr>
            <a:spLocks noGrp="1"/>
          </p:cNvSpPr>
          <p:nvPr>
            <p:ph type="subTitle" idx="1"/>
          </p:nvPr>
        </p:nvSpPr>
        <p:spPr>
          <a:xfrm>
            <a:off x="6343650" y="4279971"/>
            <a:ext cx="5143500" cy="503167"/>
          </a:xfrm>
        </p:spPr>
        <p:txBody>
          <a:bodyPr>
            <a:noAutofit/>
          </a:bodyPr>
          <a:lstStyle>
            <a:lvl1pPr marL="0" indent="0" algn="l">
              <a:buNone/>
              <a:defRPr sz="1800" b="0" cap="all"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subtitle style</a:t>
            </a:r>
            <a:endParaRPr lang="en-US" noProof="0" dirty="0"/>
          </a:p>
        </p:txBody>
      </p:sp>
      <p:sp>
        <p:nvSpPr>
          <p:cNvPr id="13" name="Picture Placeholder 12">
            <a:extLst>
              <a:ext uri="{FF2B5EF4-FFF2-40B4-BE49-F238E27FC236}">
                <a16:creationId xmlns:a16="http://schemas.microsoft.com/office/drawing/2014/main" id="{BCCC559D-0EC3-432C-B397-6897B366DF36}"/>
              </a:ext>
            </a:extLst>
          </p:cNvPr>
          <p:cNvSpPr>
            <a:spLocks noGrp="1"/>
          </p:cNvSpPr>
          <p:nvPr>
            <p:ph type="pic" sz="quarter" idx="10"/>
          </p:nvPr>
        </p:nvSpPr>
        <p:spPr>
          <a:xfrm>
            <a:off x="710812" y="728545"/>
            <a:ext cx="5305661" cy="5305661"/>
          </a:xfrm>
          <a:prstGeom prst="ellipse">
            <a:avLst/>
          </a:prstGeom>
          <a:solidFill>
            <a:schemeClr val="bg2"/>
          </a:solidFill>
        </p:spPr>
        <p:txBody>
          <a:bodyPr anchor="ctr"/>
          <a:lstStyle>
            <a:lvl1pPr marL="0" indent="0" algn="ctr">
              <a:buNone/>
              <a:defRPr/>
            </a:lvl1pPr>
          </a:lstStyle>
          <a:p>
            <a:endParaRPr lang="en-US" noProof="0" dirty="0"/>
          </a:p>
        </p:txBody>
      </p:sp>
      <p:grpSp>
        <p:nvGrpSpPr>
          <p:cNvPr id="14" name="Group 13">
            <a:extLst>
              <a:ext uri="{FF2B5EF4-FFF2-40B4-BE49-F238E27FC236}">
                <a16:creationId xmlns:a16="http://schemas.microsoft.com/office/drawing/2014/main" id="{0DC2055F-AE3F-46BE-B57E-A0F1A86D1C36}"/>
              </a:ext>
            </a:extLst>
          </p:cNvPr>
          <p:cNvGrpSpPr/>
          <p:nvPr userDrawn="1"/>
        </p:nvGrpSpPr>
        <p:grpSpPr>
          <a:xfrm>
            <a:off x="-1728305" y="-2049517"/>
            <a:ext cx="8917229" cy="10769768"/>
            <a:chOff x="11114088" y="2241550"/>
            <a:chExt cx="1905000" cy="2354263"/>
          </a:xfrm>
          <a:solidFill>
            <a:schemeClr val="bg2">
              <a:alpha val="91000"/>
            </a:schemeClr>
          </a:solidFill>
        </p:grpSpPr>
        <p:sp>
          <p:nvSpPr>
            <p:cNvPr id="15" name="Freeform 5">
              <a:extLst>
                <a:ext uri="{FF2B5EF4-FFF2-40B4-BE49-F238E27FC236}">
                  <a16:creationId xmlns:a16="http://schemas.microsoft.com/office/drawing/2014/main" id="{C98EF042-A3B8-406D-BC16-153A989F571A}"/>
                </a:ext>
              </a:extLst>
            </p:cNvPr>
            <p:cNvSpPr>
              <a:spLocks/>
            </p:cNvSpPr>
            <p:nvPr/>
          </p:nvSpPr>
          <p:spPr bwMode="auto">
            <a:xfrm>
              <a:off x="11114088" y="2241550"/>
              <a:ext cx="1905000" cy="2354263"/>
            </a:xfrm>
            <a:custGeom>
              <a:avLst/>
              <a:gdLst>
                <a:gd name="T0" fmla="*/ 0 w 447"/>
                <a:gd name="T1" fmla="*/ 264 h 553"/>
                <a:gd name="T2" fmla="*/ 141 w 447"/>
                <a:gd name="T3" fmla="*/ 48 h 553"/>
                <a:gd name="T4" fmla="*/ 414 w 447"/>
                <a:gd name="T5" fmla="*/ 67 h 553"/>
                <a:gd name="T6" fmla="*/ 438 w 447"/>
                <a:gd name="T7" fmla="*/ 98 h 553"/>
                <a:gd name="T8" fmla="*/ 391 w 447"/>
                <a:gd name="T9" fmla="*/ 111 h 553"/>
                <a:gd name="T10" fmla="*/ 94 w 447"/>
                <a:gd name="T11" fmla="*/ 149 h 553"/>
                <a:gd name="T12" fmla="*/ 107 w 447"/>
                <a:gd name="T13" fmla="*/ 424 h 553"/>
                <a:gd name="T14" fmla="*/ 383 w 447"/>
                <a:gd name="T15" fmla="*/ 453 h 553"/>
                <a:gd name="T16" fmla="*/ 393 w 447"/>
                <a:gd name="T17" fmla="*/ 446 h 553"/>
                <a:gd name="T18" fmla="*/ 433 w 447"/>
                <a:gd name="T19" fmla="*/ 449 h 553"/>
                <a:gd name="T20" fmla="*/ 421 w 447"/>
                <a:gd name="T21" fmla="*/ 485 h 553"/>
                <a:gd name="T22" fmla="*/ 194 w 447"/>
                <a:gd name="T23" fmla="*/ 531 h 553"/>
                <a:gd name="T24" fmla="*/ 0 w 447"/>
                <a:gd name="T25" fmla="*/ 264 h 5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7" h="553">
                  <a:moveTo>
                    <a:pt x="0" y="264"/>
                  </a:moveTo>
                  <a:cubicBezTo>
                    <a:pt x="5" y="176"/>
                    <a:pt x="49" y="96"/>
                    <a:pt x="141" y="48"/>
                  </a:cubicBezTo>
                  <a:cubicBezTo>
                    <a:pt x="235" y="0"/>
                    <a:pt x="327" y="9"/>
                    <a:pt x="414" y="67"/>
                  </a:cubicBezTo>
                  <a:cubicBezTo>
                    <a:pt x="425" y="75"/>
                    <a:pt x="439" y="82"/>
                    <a:pt x="438" y="98"/>
                  </a:cubicBezTo>
                  <a:cubicBezTo>
                    <a:pt x="437" y="120"/>
                    <a:pt x="413" y="127"/>
                    <a:pt x="391" y="111"/>
                  </a:cubicBezTo>
                  <a:cubicBezTo>
                    <a:pt x="294" y="40"/>
                    <a:pt x="166" y="56"/>
                    <a:pt x="94" y="149"/>
                  </a:cubicBezTo>
                  <a:cubicBezTo>
                    <a:pt x="30" y="231"/>
                    <a:pt x="36" y="349"/>
                    <a:pt x="107" y="424"/>
                  </a:cubicBezTo>
                  <a:cubicBezTo>
                    <a:pt x="180" y="502"/>
                    <a:pt x="296" y="514"/>
                    <a:pt x="383" y="453"/>
                  </a:cubicBezTo>
                  <a:cubicBezTo>
                    <a:pt x="386" y="451"/>
                    <a:pt x="390" y="449"/>
                    <a:pt x="393" y="446"/>
                  </a:cubicBezTo>
                  <a:cubicBezTo>
                    <a:pt x="407" y="433"/>
                    <a:pt x="420" y="433"/>
                    <a:pt x="433" y="449"/>
                  </a:cubicBezTo>
                  <a:cubicBezTo>
                    <a:pt x="447" y="467"/>
                    <a:pt x="433" y="477"/>
                    <a:pt x="421" y="485"/>
                  </a:cubicBezTo>
                  <a:cubicBezTo>
                    <a:pt x="353" y="537"/>
                    <a:pt x="277" y="553"/>
                    <a:pt x="194" y="531"/>
                  </a:cubicBezTo>
                  <a:cubicBezTo>
                    <a:pt x="79" y="501"/>
                    <a:pt x="1" y="397"/>
                    <a:pt x="0" y="2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noProof="0" dirty="0"/>
            </a:p>
          </p:txBody>
        </p:sp>
        <p:sp>
          <p:nvSpPr>
            <p:cNvPr id="16" name="Freeform 6">
              <a:extLst>
                <a:ext uri="{FF2B5EF4-FFF2-40B4-BE49-F238E27FC236}">
                  <a16:creationId xmlns:a16="http://schemas.microsoft.com/office/drawing/2014/main" id="{68E5FAC9-A660-4D7A-AC84-0A7C8CC3BB65}"/>
                </a:ext>
              </a:extLst>
            </p:cNvPr>
            <p:cNvSpPr>
              <a:spLocks/>
            </p:cNvSpPr>
            <p:nvPr/>
          </p:nvSpPr>
          <p:spPr bwMode="auto">
            <a:xfrm>
              <a:off x="11412538" y="2590800"/>
              <a:ext cx="835025" cy="1673225"/>
            </a:xfrm>
            <a:custGeom>
              <a:avLst/>
              <a:gdLst>
                <a:gd name="T0" fmla="*/ 0 w 196"/>
                <a:gd name="T1" fmla="*/ 198 h 393"/>
                <a:gd name="T2" fmla="*/ 157 w 196"/>
                <a:gd name="T3" fmla="*/ 8 h 393"/>
                <a:gd name="T4" fmla="*/ 192 w 196"/>
                <a:gd name="T5" fmla="*/ 22 h 393"/>
                <a:gd name="T6" fmla="*/ 167 w 196"/>
                <a:gd name="T7" fmla="*/ 56 h 393"/>
                <a:gd name="T8" fmla="*/ 48 w 196"/>
                <a:gd name="T9" fmla="*/ 198 h 393"/>
                <a:gd name="T10" fmla="*/ 170 w 196"/>
                <a:gd name="T11" fmla="*/ 339 h 393"/>
                <a:gd name="T12" fmla="*/ 193 w 196"/>
                <a:gd name="T13" fmla="*/ 372 h 393"/>
                <a:gd name="T14" fmla="*/ 160 w 196"/>
                <a:gd name="T15" fmla="*/ 387 h 393"/>
                <a:gd name="T16" fmla="*/ 0 w 196"/>
                <a:gd name="T17" fmla="*/ 198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6" h="393">
                  <a:moveTo>
                    <a:pt x="0" y="198"/>
                  </a:moveTo>
                  <a:cubicBezTo>
                    <a:pt x="0" y="103"/>
                    <a:pt x="64" y="26"/>
                    <a:pt x="157" y="8"/>
                  </a:cubicBezTo>
                  <a:cubicBezTo>
                    <a:pt x="171" y="6"/>
                    <a:pt x="188" y="0"/>
                    <a:pt x="192" y="22"/>
                  </a:cubicBezTo>
                  <a:cubicBezTo>
                    <a:pt x="196" y="41"/>
                    <a:pt x="190" y="52"/>
                    <a:pt x="167" y="56"/>
                  </a:cubicBezTo>
                  <a:cubicBezTo>
                    <a:pt x="95" y="70"/>
                    <a:pt x="47" y="129"/>
                    <a:pt x="48" y="198"/>
                  </a:cubicBezTo>
                  <a:cubicBezTo>
                    <a:pt x="48" y="267"/>
                    <a:pt x="97" y="325"/>
                    <a:pt x="170" y="339"/>
                  </a:cubicBezTo>
                  <a:cubicBezTo>
                    <a:pt x="191" y="343"/>
                    <a:pt x="195" y="354"/>
                    <a:pt x="193" y="372"/>
                  </a:cubicBezTo>
                  <a:cubicBezTo>
                    <a:pt x="190" y="393"/>
                    <a:pt x="174" y="389"/>
                    <a:pt x="160" y="387"/>
                  </a:cubicBezTo>
                  <a:cubicBezTo>
                    <a:pt x="70" y="375"/>
                    <a:pt x="0" y="293"/>
                    <a:pt x="0" y="19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noProof="0" dirty="0"/>
            </a:p>
          </p:txBody>
        </p:sp>
      </p:grpSp>
      <p:pic>
        <p:nvPicPr>
          <p:cNvPr id="9" name="Picture 8">
            <a:extLst>
              <a:ext uri="{FF2B5EF4-FFF2-40B4-BE49-F238E27FC236}">
                <a16:creationId xmlns:a16="http://schemas.microsoft.com/office/drawing/2014/main" id="{4FE28ACC-E44C-4381-B768-0310810E78D2}"/>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6372999" y="1312605"/>
            <a:ext cx="1745251" cy="673365"/>
          </a:xfrm>
          <a:prstGeom prst="rect">
            <a:avLst/>
          </a:prstGeom>
        </p:spPr>
      </p:pic>
      <p:cxnSp>
        <p:nvCxnSpPr>
          <p:cNvPr id="5" name="Straight Connector 4">
            <a:extLst>
              <a:ext uri="{FF2B5EF4-FFF2-40B4-BE49-F238E27FC236}">
                <a16:creationId xmlns:a16="http://schemas.microsoft.com/office/drawing/2014/main" id="{819AFA09-F4B1-493D-BCAD-FF30C20CD1AA}"/>
              </a:ext>
            </a:extLst>
          </p:cNvPr>
          <p:cNvCxnSpPr/>
          <p:nvPr userDrawn="1"/>
        </p:nvCxnSpPr>
        <p:spPr>
          <a:xfrm>
            <a:off x="6469778" y="4233582"/>
            <a:ext cx="2532336"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884962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_02">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6299464-ED20-4919-8B3A-2CFAE8DA2347}"/>
              </a:ext>
            </a:extLst>
          </p:cNvPr>
          <p:cNvSpPr/>
          <p:nvPr userDrawn="1"/>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2456FD49-C258-4333-9422-358C976A341C}"/>
              </a:ext>
            </a:extLst>
          </p:cNvPr>
          <p:cNvSpPr>
            <a:spLocks noGrp="1"/>
          </p:cNvSpPr>
          <p:nvPr>
            <p:ph type="ctrTitle" hasCustomPrompt="1"/>
          </p:nvPr>
        </p:nvSpPr>
        <p:spPr>
          <a:xfrm>
            <a:off x="6343650" y="2173288"/>
            <a:ext cx="5143500" cy="2090808"/>
          </a:xfrm>
        </p:spPr>
        <p:txBody>
          <a:bodyPr anchor="b">
            <a:noAutofit/>
          </a:bodyPr>
          <a:lstStyle>
            <a:lvl1pPr algn="l">
              <a:defRPr sz="5400" b="1" cap="all" baseline="0">
                <a:solidFill>
                  <a:schemeClr val="bg1"/>
                </a:solidFill>
                <a:latin typeface="+mj-lt"/>
              </a:defRPr>
            </a:lvl1pPr>
          </a:lstStyle>
          <a:p>
            <a:r>
              <a:rPr lang="en-US" noProof="0" dirty="0"/>
              <a:t>Title comes here</a:t>
            </a:r>
          </a:p>
        </p:txBody>
      </p:sp>
      <p:sp>
        <p:nvSpPr>
          <p:cNvPr id="3" name="Subtitle 2">
            <a:extLst>
              <a:ext uri="{FF2B5EF4-FFF2-40B4-BE49-F238E27FC236}">
                <a16:creationId xmlns:a16="http://schemas.microsoft.com/office/drawing/2014/main" id="{59758E15-A93D-4FB9-843D-1490E27A151B}"/>
              </a:ext>
            </a:extLst>
          </p:cNvPr>
          <p:cNvSpPr>
            <a:spLocks noGrp="1"/>
          </p:cNvSpPr>
          <p:nvPr>
            <p:ph type="subTitle" idx="1"/>
          </p:nvPr>
        </p:nvSpPr>
        <p:spPr>
          <a:xfrm>
            <a:off x="6343650" y="4279971"/>
            <a:ext cx="5143500" cy="503167"/>
          </a:xfrm>
        </p:spPr>
        <p:txBody>
          <a:bodyPr>
            <a:noAutofit/>
          </a:bodyPr>
          <a:lstStyle>
            <a:lvl1pPr marL="0" indent="0" algn="l">
              <a:buNone/>
              <a:defRPr sz="1800" b="0" cap="all"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subtitle style</a:t>
            </a:r>
            <a:endParaRPr lang="en-US" noProof="0" dirty="0"/>
          </a:p>
        </p:txBody>
      </p:sp>
      <p:sp>
        <p:nvSpPr>
          <p:cNvPr id="13" name="Picture Placeholder 12">
            <a:extLst>
              <a:ext uri="{FF2B5EF4-FFF2-40B4-BE49-F238E27FC236}">
                <a16:creationId xmlns:a16="http://schemas.microsoft.com/office/drawing/2014/main" id="{BCCC559D-0EC3-432C-B397-6897B366DF36}"/>
              </a:ext>
            </a:extLst>
          </p:cNvPr>
          <p:cNvSpPr>
            <a:spLocks noGrp="1"/>
          </p:cNvSpPr>
          <p:nvPr>
            <p:ph type="pic" sz="quarter" idx="10" hasCustomPrompt="1"/>
          </p:nvPr>
        </p:nvSpPr>
        <p:spPr>
          <a:xfrm>
            <a:off x="710812" y="728545"/>
            <a:ext cx="5305661" cy="5305661"/>
          </a:xfrm>
          <a:prstGeom prst="ellipse">
            <a:avLst/>
          </a:prstGeom>
          <a:solidFill>
            <a:schemeClr val="bg2"/>
          </a:solidFill>
        </p:spPr>
        <p:txBody>
          <a:bodyPr anchor="ctr"/>
          <a:lstStyle>
            <a:lvl1pPr marL="0" indent="0" algn="ctr">
              <a:buNone/>
              <a:defRPr/>
            </a:lvl1pPr>
          </a:lstStyle>
          <a:p>
            <a:r>
              <a:rPr lang="en-US" noProof="0" dirty="0"/>
              <a:t>Click Icon to</a:t>
            </a:r>
          </a:p>
          <a:p>
            <a:r>
              <a:rPr lang="en-US" noProof="0" dirty="0"/>
              <a:t> add picture</a:t>
            </a:r>
          </a:p>
        </p:txBody>
      </p:sp>
      <p:grpSp>
        <p:nvGrpSpPr>
          <p:cNvPr id="14" name="Group 13">
            <a:extLst>
              <a:ext uri="{FF2B5EF4-FFF2-40B4-BE49-F238E27FC236}">
                <a16:creationId xmlns:a16="http://schemas.microsoft.com/office/drawing/2014/main" id="{0DC2055F-AE3F-46BE-B57E-A0F1A86D1C36}"/>
              </a:ext>
            </a:extLst>
          </p:cNvPr>
          <p:cNvGrpSpPr/>
          <p:nvPr userDrawn="1"/>
        </p:nvGrpSpPr>
        <p:grpSpPr>
          <a:xfrm>
            <a:off x="-1728305" y="-2049517"/>
            <a:ext cx="8917229" cy="10769768"/>
            <a:chOff x="11114088" y="2241550"/>
            <a:chExt cx="1905000" cy="2354263"/>
          </a:xfrm>
          <a:solidFill>
            <a:schemeClr val="bg1">
              <a:alpha val="16000"/>
            </a:schemeClr>
          </a:solidFill>
        </p:grpSpPr>
        <p:sp>
          <p:nvSpPr>
            <p:cNvPr id="15" name="Freeform 5">
              <a:extLst>
                <a:ext uri="{FF2B5EF4-FFF2-40B4-BE49-F238E27FC236}">
                  <a16:creationId xmlns:a16="http://schemas.microsoft.com/office/drawing/2014/main" id="{C98EF042-A3B8-406D-BC16-153A989F571A}"/>
                </a:ext>
              </a:extLst>
            </p:cNvPr>
            <p:cNvSpPr>
              <a:spLocks/>
            </p:cNvSpPr>
            <p:nvPr/>
          </p:nvSpPr>
          <p:spPr bwMode="auto">
            <a:xfrm>
              <a:off x="11114088" y="2241550"/>
              <a:ext cx="1905000" cy="2354263"/>
            </a:xfrm>
            <a:custGeom>
              <a:avLst/>
              <a:gdLst>
                <a:gd name="T0" fmla="*/ 0 w 447"/>
                <a:gd name="T1" fmla="*/ 264 h 553"/>
                <a:gd name="T2" fmla="*/ 141 w 447"/>
                <a:gd name="T3" fmla="*/ 48 h 553"/>
                <a:gd name="T4" fmla="*/ 414 w 447"/>
                <a:gd name="T5" fmla="*/ 67 h 553"/>
                <a:gd name="T6" fmla="*/ 438 w 447"/>
                <a:gd name="T7" fmla="*/ 98 h 553"/>
                <a:gd name="T8" fmla="*/ 391 w 447"/>
                <a:gd name="T9" fmla="*/ 111 h 553"/>
                <a:gd name="T10" fmla="*/ 94 w 447"/>
                <a:gd name="T11" fmla="*/ 149 h 553"/>
                <a:gd name="T12" fmla="*/ 107 w 447"/>
                <a:gd name="T13" fmla="*/ 424 h 553"/>
                <a:gd name="T14" fmla="*/ 383 w 447"/>
                <a:gd name="T15" fmla="*/ 453 h 553"/>
                <a:gd name="T16" fmla="*/ 393 w 447"/>
                <a:gd name="T17" fmla="*/ 446 h 553"/>
                <a:gd name="T18" fmla="*/ 433 w 447"/>
                <a:gd name="T19" fmla="*/ 449 h 553"/>
                <a:gd name="T20" fmla="*/ 421 w 447"/>
                <a:gd name="T21" fmla="*/ 485 h 553"/>
                <a:gd name="T22" fmla="*/ 194 w 447"/>
                <a:gd name="T23" fmla="*/ 531 h 553"/>
                <a:gd name="T24" fmla="*/ 0 w 447"/>
                <a:gd name="T25" fmla="*/ 264 h 5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7" h="553">
                  <a:moveTo>
                    <a:pt x="0" y="264"/>
                  </a:moveTo>
                  <a:cubicBezTo>
                    <a:pt x="5" y="176"/>
                    <a:pt x="49" y="96"/>
                    <a:pt x="141" y="48"/>
                  </a:cubicBezTo>
                  <a:cubicBezTo>
                    <a:pt x="235" y="0"/>
                    <a:pt x="327" y="9"/>
                    <a:pt x="414" y="67"/>
                  </a:cubicBezTo>
                  <a:cubicBezTo>
                    <a:pt x="425" y="75"/>
                    <a:pt x="439" y="82"/>
                    <a:pt x="438" y="98"/>
                  </a:cubicBezTo>
                  <a:cubicBezTo>
                    <a:pt x="437" y="120"/>
                    <a:pt x="413" y="127"/>
                    <a:pt x="391" y="111"/>
                  </a:cubicBezTo>
                  <a:cubicBezTo>
                    <a:pt x="294" y="40"/>
                    <a:pt x="166" y="56"/>
                    <a:pt x="94" y="149"/>
                  </a:cubicBezTo>
                  <a:cubicBezTo>
                    <a:pt x="30" y="231"/>
                    <a:pt x="36" y="349"/>
                    <a:pt x="107" y="424"/>
                  </a:cubicBezTo>
                  <a:cubicBezTo>
                    <a:pt x="180" y="502"/>
                    <a:pt x="296" y="514"/>
                    <a:pt x="383" y="453"/>
                  </a:cubicBezTo>
                  <a:cubicBezTo>
                    <a:pt x="386" y="451"/>
                    <a:pt x="390" y="449"/>
                    <a:pt x="393" y="446"/>
                  </a:cubicBezTo>
                  <a:cubicBezTo>
                    <a:pt x="407" y="433"/>
                    <a:pt x="420" y="433"/>
                    <a:pt x="433" y="449"/>
                  </a:cubicBezTo>
                  <a:cubicBezTo>
                    <a:pt x="447" y="467"/>
                    <a:pt x="433" y="477"/>
                    <a:pt x="421" y="485"/>
                  </a:cubicBezTo>
                  <a:cubicBezTo>
                    <a:pt x="353" y="537"/>
                    <a:pt x="277" y="553"/>
                    <a:pt x="194" y="531"/>
                  </a:cubicBezTo>
                  <a:cubicBezTo>
                    <a:pt x="79" y="501"/>
                    <a:pt x="1" y="397"/>
                    <a:pt x="0" y="2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noProof="0" dirty="0"/>
            </a:p>
          </p:txBody>
        </p:sp>
        <p:sp>
          <p:nvSpPr>
            <p:cNvPr id="16" name="Freeform 6">
              <a:extLst>
                <a:ext uri="{FF2B5EF4-FFF2-40B4-BE49-F238E27FC236}">
                  <a16:creationId xmlns:a16="http://schemas.microsoft.com/office/drawing/2014/main" id="{68E5FAC9-A660-4D7A-AC84-0A7C8CC3BB65}"/>
                </a:ext>
              </a:extLst>
            </p:cNvPr>
            <p:cNvSpPr>
              <a:spLocks/>
            </p:cNvSpPr>
            <p:nvPr/>
          </p:nvSpPr>
          <p:spPr bwMode="auto">
            <a:xfrm>
              <a:off x="11412538" y="2590800"/>
              <a:ext cx="835025" cy="1673225"/>
            </a:xfrm>
            <a:custGeom>
              <a:avLst/>
              <a:gdLst>
                <a:gd name="T0" fmla="*/ 0 w 196"/>
                <a:gd name="T1" fmla="*/ 198 h 393"/>
                <a:gd name="T2" fmla="*/ 157 w 196"/>
                <a:gd name="T3" fmla="*/ 8 h 393"/>
                <a:gd name="T4" fmla="*/ 192 w 196"/>
                <a:gd name="T5" fmla="*/ 22 h 393"/>
                <a:gd name="T6" fmla="*/ 167 w 196"/>
                <a:gd name="T7" fmla="*/ 56 h 393"/>
                <a:gd name="T8" fmla="*/ 48 w 196"/>
                <a:gd name="T9" fmla="*/ 198 h 393"/>
                <a:gd name="T10" fmla="*/ 170 w 196"/>
                <a:gd name="T11" fmla="*/ 339 h 393"/>
                <a:gd name="T12" fmla="*/ 193 w 196"/>
                <a:gd name="T13" fmla="*/ 372 h 393"/>
                <a:gd name="T14" fmla="*/ 160 w 196"/>
                <a:gd name="T15" fmla="*/ 387 h 393"/>
                <a:gd name="T16" fmla="*/ 0 w 196"/>
                <a:gd name="T17" fmla="*/ 198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6" h="393">
                  <a:moveTo>
                    <a:pt x="0" y="198"/>
                  </a:moveTo>
                  <a:cubicBezTo>
                    <a:pt x="0" y="103"/>
                    <a:pt x="64" y="26"/>
                    <a:pt x="157" y="8"/>
                  </a:cubicBezTo>
                  <a:cubicBezTo>
                    <a:pt x="171" y="6"/>
                    <a:pt x="188" y="0"/>
                    <a:pt x="192" y="22"/>
                  </a:cubicBezTo>
                  <a:cubicBezTo>
                    <a:pt x="196" y="41"/>
                    <a:pt x="190" y="52"/>
                    <a:pt x="167" y="56"/>
                  </a:cubicBezTo>
                  <a:cubicBezTo>
                    <a:pt x="95" y="70"/>
                    <a:pt x="47" y="129"/>
                    <a:pt x="48" y="198"/>
                  </a:cubicBezTo>
                  <a:cubicBezTo>
                    <a:pt x="48" y="267"/>
                    <a:pt x="97" y="325"/>
                    <a:pt x="170" y="339"/>
                  </a:cubicBezTo>
                  <a:cubicBezTo>
                    <a:pt x="191" y="343"/>
                    <a:pt x="195" y="354"/>
                    <a:pt x="193" y="372"/>
                  </a:cubicBezTo>
                  <a:cubicBezTo>
                    <a:pt x="190" y="393"/>
                    <a:pt x="174" y="389"/>
                    <a:pt x="160" y="387"/>
                  </a:cubicBezTo>
                  <a:cubicBezTo>
                    <a:pt x="70" y="375"/>
                    <a:pt x="0" y="293"/>
                    <a:pt x="0" y="19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noProof="0" dirty="0"/>
            </a:p>
          </p:txBody>
        </p:sp>
      </p:grpSp>
    </p:spTree>
    <p:extLst>
      <p:ext uri="{BB962C8B-B14F-4D97-AF65-F5344CB8AC3E}">
        <p14:creationId xmlns:p14="http://schemas.microsoft.com/office/powerpoint/2010/main" val="131214083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guide id="3" pos="7333" userDrawn="1">
          <p15:clr>
            <a:srgbClr val="FBAE40"/>
          </p15:clr>
        </p15:guide>
        <p15:guide id="4" pos="362"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03">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12E4E194-63F1-4D43-AC02-75733DF045E9}"/>
              </a:ext>
            </a:extLst>
          </p:cNvPr>
          <p:cNvSpPr/>
          <p:nvPr userDrawn="1"/>
        </p:nvSpPr>
        <p:spPr>
          <a:xfrm>
            <a:off x="6324881" y="1630018"/>
            <a:ext cx="5867120" cy="437321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9" name="Rectangle 8">
            <a:extLst>
              <a:ext uri="{FF2B5EF4-FFF2-40B4-BE49-F238E27FC236}">
                <a16:creationId xmlns:a16="http://schemas.microsoft.com/office/drawing/2014/main" id="{3755C1FB-E61C-4BBC-8179-D34908DEA1B6}"/>
              </a:ext>
            </a:extLst>
          </p:cNvPr>
          <p:cNvSpPr/>
          <p:nvPr userDrawn="1"/>
        </p:nvSpPr>
        <p:spPr>
          <a:xfrm>
            <a:off x="1" y="1630018"/>
            <a:ext cx="1900517" cy="437321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32970CD0-696D-4313-96BA-4AA72C813BD0}"/>
              </a:ext>
            </a:extLst>
          </p:cNvPr>
          <p:cNvSpPr>
            <a:spLocks noGrp="1"/>
          </p:cNvSpPr>
          <p:nvPr>
            <p:ph type="title"/>
          </p:nvPr>
        </p:nvSpPr>
        <p:spPr>
          <a:xfrm>
            <a:off x="515938" y="246621"/>
            <a:ext cx="11150600" cy="920336"/>
          </a:xfrm>
        </p:spPr>
        <p:txBody>
          <a:bodyPr lIns="0" tIns="0" rIns="0" bIns="0" anchor="b">
            <a:noAutofit/>
          </a:bodyPr>
          <a:lstStyle>
            <a:lvl1pPr>
              <a:defRPr sz="3200" b="1" cap="all" baseline="0"/>
            </a:lvl1pPr>
          </a:lstStyle>
          <a:p>
            <a:r>
              <a:rPr lang="en-US" noProof="0"/>
              <a:t>Click to edit Master title style</a:t>
            </a:r>
          </a:p>
        </p:txBody>
      </p:sp>
      <p:sp>
        <p:nvSpPr>
          <p:cNvPr id="3" name="Content Placeholder 2">
            <a:extLst>
              <a:ext uri="{FF2B5EF4-FFF2-40B4-BE49-F238E27FC236}">
                <a16:creationId xmlns:a16="http://schemas.microsoft.com/office/drawing/2014/main" id="{0FEE9886-36F0-4E06-A3A6-D8F00B0665A1}"/>
              </a:ext>
            </a:extLst>
          </p:cNvPr>
          <p:cNvSpPr>
            <a:spLocks noGrp="1"/>
          </p:cNvSpPr>
          <p:nvPr>
            <p:ph idx="1" hasCustomPrompt="1"/>
          </p:nvPr>
        </p:nvSpPr>
        <p:spPr>
          <a:xfrm>
            <a:off x="219126" y="3207024"/>
            <a:ext cx="3445566" cy="2504663"/>
          </a:xfrm>
        </p:spPr>
        <p:txBody>
          <a:bodyPr lIns="0" tIns="0" rIns="0" bIns="0">
            <a:normAutofit/>
          </a:bodyPr>
          <a:lstStyle>
            <a:lvl1pPr marL="0" indent="0" algn="ctr">
              <a:buNone/>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stStyle>
          <a:p>
            <a:pPr lvl="0"/>
            <a:r>
              <a:rPr lang="en-US" noProof="0"/>
              <a:t>Edit Master text styles</a:t>
            </a:r>
          </a:p>
        </p:txBody>
      </p:sp>
      <p:sp>
        <p:nvSpPr>
          <p:cNvPr id="7" name="Rectangle 6">
            <a:extLst>
              <a:ext uri="{FF2B5EF4-FFF2-40B4-BE49-F238E27FC236}">
                <a16:creationId xmlns:a16="http://schemas.microsoft.com/office/drawing/2014/main" id="{76627016-BFC4-46D4-89DB-F72E3C3461EC}"/>
              </a:ext>
            </a:extLst>
          </p:cNvPr>
          <p:cNvSpPr/>
          <p:nvPr userDrawn="1"/>
        </p:nvSpPr>
        <p:spPr>
          <a:xfrm rot="10800000">
            <a:off x="515938" y="-16721"/>
            <a:ext cx="1258618" cy="11050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solidFill>
                <a:schemeClr val="bg1"/>
              </a:solidFill>
            </a:endParaRPr>
          </a:p>
        </p:txBody>
      </p:sp>
      <p:sp>
        <p:nvSpPr>
          <p:cNvPr id="6" name="Picture Placeholder 5">
            <a:extLst>
              <a:ext uri="{FF2B5EF4-FFF2-40B4-BE49-F238E27FC236}">
                <a16:creationId xmlns:a16="http://schemas.microsoft.com/office/drawing/2014/main" id="{35B71D50-AA4B-4E0C-8F6A-0F64F2C8A8C7}"/>
              </a:ext>
            </a:extLst>
          </p:cNvPr>
          <p:cNvSpPr>
            <a:spLocks noGrp="1"/>
          </p:cNvSpPr>
          <p:nvPr>
            <p:ph type="pic" sz="quarter" idx="13"/>
          </p:nvPr>
        </p:nvSpPr>
        <p:spPr>
          <a:xfrm>
            <a:off x="1900518" y="1630018"/>
            <a:ext cx="4424362" cy="4373217"/>
          </a:xfrm>
          <a:solidFill>
            <a:schemeClr val="bg2">
              <a:lumMod val="90000"/>
            </a:schemeClr>
          </a:solidFill>
        </p:spPr>
        <p:txBody>
          <a:bodyPr anchor="ctr"/>
          <a:lstStyle>
            <a:lvl1pPr marL="0" indent="0" algn="ctr">
              <a:buNone/>
              <a:defRPr/>
            </a:lvl1pPr>
          </a:lstStyle>
          <a:p>
            <a:r>
              <a:rPr lang="en-US" noProof="0" dirty="0"/>
              <a:t>Click icon to add picture</a:t>
            </a:r>
          </a:p>
        </p:txBody>
      </p:sp>
      <p:sp>
        <p:nvSpPr>
          <p:cNvPr id="17" name="Content Placeholder 2">
            <a:extLst>
              <a:ext uri="{FF2B5EF4-FFF2-40B4-BE49-F238E27FC236}">
                <a16:creationId xmlns:a16="http://schemas.microsoft.com/office/drawing/2014/main" id="{147C9C38-5B17-467D-B581-EF28ECB11E80}"/>
              </a:ext>
            </a:extLst>
          </p:cNvPr>
          <p:cNvSpPr>
            <a:spLocks noGrp="1"/>
          </p:cNvSpPr>
          <p:nvPr>
            <p:ph idx="14" hasCustomPrompt="1"/>
          </p:nvPr>
        </p:nvSpPr>
        <p:spPr>
          <a:xfrm>
            <a:off x="8527490" y="3207024"/>
            <a:ext cx="3445200" cy="2504663"/>
          </a:xfrm>
        </p:spPr>
        <p:txBody>
          <a:bodyPr lIns="0" tIns="0" rIns="0" bIns="0">
            <a:normAutofit/>
          </a:bodyPr>
          <a:lstStyle>
            <a:lvl1pPr marL="0" indent="0" algn="ctr">
              <a:buNone/>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stStyle>
          <a:p>
            <a:pPr lvl="0"/>
            <a:r>
              <a:rPr lang="en-US" noProof="0"/>
              <a:t>Edit Master text styles</a:t>
            </a:r>
          </a:p>
        </p:txBody>
      </p:sp>
      <p:sp>
        <p:nvSpPr>
          <p:cNvPr id="20" name="Content Placeholder 2">
            <a:extLst>
              <a:ext uri="{FF2B5EF4-FFF2-40B4-BE49-F238E27FC236}">
                <a16:creationId xmlns:a16="http://schemas.microsoft.com/office/drawing/2014/main" id="{FEB88DD7-AEB5-4718-AF2D-28B5B91ED715}"/>
              </a:ext>
            </a:extLst>
          </p:cNvPr>
          <p:cNvSpPr>
            <a:spLocks noGrp="1"/>
          </p:cNvSpPr>
          <p:nvPr>
            <p:ph idx="15" hasCustomPrompt="1"/>
          </p:nvPr>
        </p:nvSpPr>
        <p:spPr>
          <a:xfrm>
            <a:off x="219126" y="2711636"/>
            <a:ext cx="3445566" cy="495389"/>
          </a:xfrm>
        </p:spPr>
        <p:txBody>
          <a:bodyPr lIns="0" tIns="0" rIns="0" bIns="0" anchor="ctr">
            <a:noAutofit/>
          </a:bodyPr>
          <a:lstStyle>
            <a:lvl1pPr marL="0" indent="0" algn="ctr">
              <a:buNone/>
              <a:defRPr sz="1800" b="1" cap="all" baseline="0">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stStyle>
          <a:p>
            <a:pPr lvl="0"/>
            <a:r>
              <a:rPr lang="en-US" noProof="0"/>
              <a:t>Edit Master text styles</a:t>
            </a:r>
          </a:p>
        </p:txBody>
      </p:sp>
      <p:sp>
        <p:nvSpPr>
          <p:cNvPr id="21" name="Content Placeholder 2">
            <a:extLst>
              <a:ext uri="{FF2B5EF4-FFF2-40B4-BE49-F238E27FC236}">
                <a16:creationId xmlns:a16="http://schemas.microsoft.com/office/drawing/2014/main" id="{F694448B-800C-40EF-8F61-18C018E8374C}"/>
              </a:ext>
            </a:extLst>
          </p:cNvPr>
          <p:cNvSpPr>
            <a:spLocks noGrp="1"/>
          </p:cNvSpPr>
          <p:nvPr>
            <p:ph idx="16" hasCustomPrompt="1"/>
          </p:nvPr>
        </p:nvSpPr>
        <p:spPr>
          <a:xfrm>
            <a:off x="8527124" y="2711636"/>
            <a:ext cx="3445566" cy="495389"/>
          </a:xfrm>
        </p:spPr>
        <p:txBody>
          <a:bodyPr lIns="0" tIns="0" rIns="0" bIns="0" anchor="ctr">
            <a:noAutofit/>
          </a:bodyPr>
          <a:lstStyle>
            <a:lvl1pPr marL="0" indent="0" algn="ctr">
              <a:buNone/>
              <a:defRPr sz="1800" b="1" cap="all" baseline="0">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stStyle>
          <a:p>
            <a:pPr lvl="0"/>
            <a:r>
              <a:rPr lang="en-US" noProof="0"/>
              <a:t>Edit Master text styles</a:t>
            </a:r>
          </a:p>
        </p:txBody>
      </p:sp>
      <p:sp>
        <p:nvSpPr>
          <p:cNvPr id="18" name="Oval 17">
            <a:extLst>
              <a:ext uri="{FF2B5EF4-FFF2-40B4-BE49-F238E27FC236}">
                <a16:creationId xmlns:a16="http://schemas.microsoft.com/office/drawing/2014/main" id="{3DDBECD9-A902-4D84-ACF1-A5D5B8DA51B5}"/>
              </a:ext>
            </a:extLst>
          </p:cNvPr>
          <p:cNvSpPr/>
          <p:nvPr userDrawn="1"/>
        </p:nvSpPr>
        <p:spPr>
          <a:xfrm>
            <a:off x="11481187" y="6377163"/>
            <a:ext cx="278023" cy="278023"/>
          </a:xfrm>
          <a:prstGeom prst="ellipse">
            <a:avLst/>
          </a:prstGeom>
          <a:solidFill>
            <a:srgbClr val="0072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a:noFill/>
              </a:ln>
            </a:endParaRPr>
          </a:p>
        </p:txBody>
      </p:sp>
      <p:sp>
        <p:nvSpPr>
          <p:cNvPr id="22" name="TextBox 21">
            <a:extLst>
              <a:ext uri="{FF2B5EF4-FFF2-40B4-BE49-F238E27FC236}">
                <a16:creationId xmlns:a16="http://schemas.microsoft.com/office/drawing/2014/main" id="{4CEAEC52-EC0D-46EB-8DF5-E163DCF98070}"/>
              </a:ext>
            </a:extLst>
          </p:cNvPr>
          <p:cNvSpPr txBox="1"/>
          <p:nvPr userDrawn="1"/>
        </p:nvSpPr>
        <p:spPr>
          <a:xfrm>
            <a:off x="11448321" y="6374614"/>
            <a:ext cx="356541" cy="246221"/>
          </a:xfrm>
          <a:prstGeom prst="rect">
            <a:avLst/>
          </a:prstGeom>
          <a:noFill/>
        </p:spPr>
        <p:txBody>
          <a:bodyPr wrap="square" rtlCol="0">
            <a:spAutoFit/>
          </a:bodyPr>
          <a:lstStyle/>
          <a:p>
            <a:pPr algn="ctr"/>
            <a:fld id="{51DF7021-A47F-4024-B601-730BAC4A07EE}" type="slidenum">
              <a:rPr lang="en-US" sz="1000" b="1" smtClean="0">
                <a:solidFill>
                  <a:schemeClr val="bg1"/>
                </a:solidFill>
              </a:rPr>
              <a:pPr algn="ctr"/>
              <a:t>‹#›</a:t>
            </a:fld>
            <a:endParaRPr lang="en-US" sz="1000" b="1" dirty="0">
              <a:solidFill>
                <a:schemeClr val="bg1"/>
              </a:solidFill>
            </a:endParaRPr>
          </a:p>
        </p:txBody>
      </p:sp>
      <p:grpSp>
        <p:nvGrpSpPr>
          <p:cNvPr id="23" name="Group 22">
            <a:extLst>
              <a:ext uri="{FF2B5EF4-FFF2-40B4-BE49-F238E27FC236}">
                <a16:creationId xmlns:a16="http://schemas.microsoft.com/office/drawing/2014/main" id="{689E6B64-4A24-4CFF-A668-B90449BDF45B}"/>
              </a:ext>
            </a:extLst>
          </p:cNvPr>
          <p:cNvGrpSpPr/>
          <p:nvPr userDrawn="1"/>
        </p:nvGrpSpPr>
        <p:grpSpPr>
          <a:xfrm>
            <a:off x="449807" y="6251395"/>
            <a:ext cx="1042488" cy="492658"/>
            <a:chOff x="515939" y="6118721"/>
            <a:chExt cx="1042488" cy="492658"/>
          </a:xfrm>
        </p:grpSpPr>
        <p:pic>
          <p:nvPicPr>
            <p:cNvPr id="24" name="Picture 23" descr="Logo&#10;&#10;Description automatically generated">
              <a:extLst>
                <a:ext uri="{FF2B5EF4-FFF2-40B4-BE49-F238E27FC236}">
                  <a16:creationId xmlns:a16="http://schemas.microsoft.com/office/drawing/2014/main" id="{6D6073B3-D444-428F-BCE3-3D3AC5FF9ABB}"/>
                </a:ext>
              </a:extLst>
            </p:cNvPr>
            <p:cNvPicPr>
              <a:picLocks noChangeAspect="1"/>
            </p:cNvPicPr>
            <p:nvPr userDrawn="1"/>
          </p:nvPicPr>
          <p:blipFill>
            <a:blip r:embed="rId2"/>
            <a:stretch>
              <a:fillRect/>
            </a:stretch>
          </p:blipFill>
          <p:spPr>
            <a:xfrm>
              <a:off x="515939" y="6118721"/>
              <a:ext cx="498114" cy="485423"/>
            </a:xfrm>
            <a:prstGeom prst="rect">
              <a:avLst/>
            </a:prstGeom>
          </p:spPr>
        </p:pic>
        <p:pic>
          <p:nvPicPr>
            <p:cNvPr id="25" name="Picture 24" descr="Logo&#10;&#10;Description automatically generated">
              <a:extLst>
                <a:ext uri="{FF2B5EF4-FFF2-40B4-BE49-F238E27FC236}">
                  <a16:creationId xmlns:a16="http://schemas.microsoft.com/office/drawing/2014/main" id="{8E8E5DDD-D514-4744-8CAE-4CDAF458373C}"/>
                </a:ext>
              </a:extLst>
            </p:cNvPr>
            <p:cNvPicPr>
              <a:picLocks noChangeAspect="1"/>
            </p:cNvPicPr>
            <p:nvPr userDrawn="1"/>
          </p:nvPicPr>
          <p:blipFill>
            <a:blip r:embed="rId3"/>
            <a:stretch>
              <a:fillRect/>
            </a:stretch>
          </p:blipFill>
          <p:spPr>
            <a:xfrm>
              <a:off x="1060312" y="6119491"/>
              <a:ext cx="498115" cy="491888"/>
            </a:xfrm>
            <a:prstGeom prst="rect">
              <a:avLst/>
            </a:prstGeom>
          </p:spPr>
        </p:pic>
      </p:grpSp>
      <p:grpSp>
        <p:nvGrpSpPr>
          <p:cNvPr id="30" name="Group 29">
            <a:extLst>
              <a:ext uri="{FF2B5EF4-FFF2-40B4-BE49-F238E27FC236}">
                <a16:creationId xmlns:a16="http://schemas.microsoft.com/office/drawing/2014/main" id="{73991076-4AF6-41E3-B5FB-70703BA7DEC3}"/>
              </a:ext>
            </a:extLst>
          </p:cNvPr>
          <p:cNvGrpSpPr/>
          <p:nvPr userDrawn="1"/>
        </p:nvGrpSpPr>
        <p:grpSpPr>
          <a:xfrm>
            <a:off x="5953238" y="6342756"/>
            <a:ext cx="743284" cy="212941"/>
            <a:chOff x="3769010" y="6317671"/>
            <a:chExt cx="743284" cy="212941"/>
          </a:xfrm>
        </p:grpSpPr>
        <p:sp>
          <p:nvSpPr>
            <p:cNvPr id="31" name="Flowchart: Extract 30">
              <a:hlinkClick r:id="" action="ppaction://hlinkshowjump?jump=nextslide"/>
              <a:extLst>
                <a:ext uri="{FF2B5EF4-FFF2-40B4-BE49-F238E27FC236}">
                  <a16:creationId xmlns:a16="http://schemas.microsoft.com/office/drawing/2014/main" id="{590197D4-AACB-42FC-85D8-F0D9CCD4529F}"/>
                </a:ext>
              </a:extLst>
            </p:cNvPr>
            <p:cNvSpPr/>
            <p:nvPr/>
          </p:nvSpPr>
          <p:spPr>
            <a:xfrm rot="5400000">
              <a:off x="4363439" y="6366916"/>
              <a:ext cx="165771" cy="131938"/>
            </a:xfrm>
            <a:prstGeom prst="flowChartExtract">
              <a:avLst/>
            </a:prstGeom>
            <a:solidFill>
              <a:srgbClr val="0072C7"/>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Flowchart: Extract 31">
              <a:hlinkClick r:id="" action="ppaction://hlinkshowjump?jump=previousslide"/>
              <a:extLst>
                <a:ext uri="{FF2B5EF4-FFF2-40B4-BE49-F238E27FC236}">
                  <a16:creationId xmlns:a16="http://schemas.microsoft.com/office/drawing/2014/main" id="{651EA6B4-334B-4E43-8491-B3A290924191}"/>
                </a:ext>
              </a:extLst>
            </p:cNvPr>
            <p:cNvSpPr/>
            <p:nvPr/>
          </p:nvSpPr>
          <p:spPr>
            <a:xfrm rot="16200000">
              <a:off x="3752094" y="6366913"/>
              <a:ext cx="165768" cy="131936"/>
            </a:xfrm>
            <a:prstGeom prst="flowChartExtract">
              <a:avLst/>
            </a:prstGeom>
            <a:solidFill>
              <a:srgbClr val="0072C7"/>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3" name="Picture 32" descr="Icon&#10;&#10;Description automatically generated">
              <a:hlinkClick r:id="" action="ppaction://hlinkshowjump?jump=firstslide"/>
              <a:extLst>
                <a:ext uri="{FF2B5EF4-FFF2-40B4-BE49-F238E27FC236}">
                  <a16:creationId xmlns:a16="http://schemas.microsoft.com/office/drawing/2014/main" id="{1ED86304-5726-429B-AD18-89AAD4BFBEEF}"/>
                </a:ext>
              </a:extLst>
            </p:cNvPr>
            <p:cNvPicPr>
              <a:picLocks noChangeAspect="1"/>
            </p:cNvPicPr>
            <p:nvPr/>
          </p:nvPicPr>
          <p:blipFill>
            <a:blip r:embed="rId4"/>
            <a:stretch>
              <a:fillRect/>
            </a:stretch>
          </p:blipFill>
          <p:spPr>
            <a:xfrm>
              <a:off x="4029576" y="6317671"/>
              <a:ext cx="222150" cy="212941"/>
            </a:xfrm>
            <a:prstGeom prst="rect">
              <a:avLst/>
            </a:prstGeom>
            <a:effectLst>
              <a:outerShdw blurRad="50800" dist="38100" dir="2700000" algn="tl" rotWithShape="0">
                <a:prstClr val="black">
                  <a:alpha val="40000"/>
                </a:prstClr>
              </a:outerShdw>
            </a:effectLst>
          </p:spPr>
        </p:pic>
      </p:grpSp>
    </p:spTree>
    <p:extLst>
      <p:ext uri="{BB962C8B-B14F-4D97-AF65-F5344CB8AC3E}">
        <p14:creationId xmlns:p14="http://schemas.microsoft.com/office/powerpoint/2010/main" val="17410332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and Content 03">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12E4E194-63F1-4D43-AC02-75733DF045E9}"/>
              </a:ext>
            </a:extLst>
          </p:cNvPr>
          <p:cNvSpPr/>
          <p:nvPr userDrawn="1"/>
        </p:nvSpPr>
        <p:spPr>
          <a:xfrm>
            <a:off x="6324881" y="1630018"/>
            <a:ext cx="5867120" cy="437321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9" name="Rectangle 8">
            <a:extLst>
              <a:ext uri="{FF2B5EF4-FFF2-40B4-BE49-F238E27FC236}">
                <a16:creationId xmlns:a16="http://schemas.microsoft.com/office/drawing/2014/main" id="{3755C1FB-E61C-4BBC-8179-D34908DEA1B6}"/>
              </a:ext>
            </a:extLst>
          </p:cNvPr>
          <p:cNvSpPr/>
          <p:nvPr userDrawn="1"/>
        </p:nvSpPr>
        <p:spPr>
          <a:xfrm>
            <a:off x="1" y="1630018"/>
            <a:ext cx="1900517" cy="437321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32970CD0-696D-4313-96BA-4AA72C813BD0}"/>
              </a:ext>
            </a:extLst>
          </p:cNvPr>
          <p:cNvSpPr>
            <a:spLocks noGrp="1"/>
          </p:cNvSpPr>
          <p:nvPr>
            <p:ph type="title"/>
          </p:nvPr>
        </p:nvSpPr>
        <p:spPr>
          <a:xfrm>
            <a:off x="515938" y="246621"/>
            <a:ext cx="11150600" cy="920336"/>
          </a:xfrm>
        </p:spPr>
        <p:txBody>
          <a:bodyPr lIns="0" tIns="0" rIns="0" bIns="0" anchor="b">
            <a:noAutofit/>
          </a:bodyPr>
          <a:lstStyle>
            <a:lvl1pPr>
              <a:defRPr sz="3200" b="1" cap="all" baseline="0"/>
            </a:lvl1pPr>
          </a:lstStyle>
          <a:p>
            <a:r>
              <a:rPr lang="en-US" noProof="0"/>
              <a:t>Click to edit Master title style</a:t>
            </a:r>
          </a:p>
        </p:txBody>
      </p:sp>
      <p:sp>
        <p:nvSpPr>
          <p:cNvPr id="3" name="Content Placeholder 2">
            <a:extLst>
              <a:ext uri="{FF2B5EF4-FFF2-40B4-BE49-F238E27FC236}">
                <a16:creationId xmlns:a16="http://schemas.microsoft.com/office/drawing/2014/main" id="{0FEE9886-36F0-4E06-A3A6-D8F00B0665A1}"/>
              </a:ext>
            </a:extLst>
          </p:cNvPr>
          <p:cNvSpPr>
            <a:spLocks noGrp="1"/>
          </p:cNvSpPr>
          <p:nvPr>
            <p:ph idx="1" hasCustomPrompt="1"/>
          </p:nvPr>
        </p:nvSpPr>
        <p:spPr>
          <a:xfrm>
            <a:off x="219126" y="3207024"/>
            <a:ext cx="3445566" cy="2504663"/>
          </a:xfrm>
        </p:spPr>
        <p:txBody>
          <a:bodyPr lIns="0" tIns="0" rIns="0" bIns="0">
            <a:normAutofit/>
          </a:bodyPr>
          <a:lstStyle>
            <a:lvl1pPr marL="0" indent="0" algn="ctr">
              <a:buNone/>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stStyle>
          <a:p>
            <a:pPr lvl="0"/>
            <a:r>
              <a:rPr lang="en-US" noProof="0"/>
              <a:t>Edit Master text styles</a:t>
            </a:r>
          </a:p>
        </p:txBody>
      </p:sp>
      <p:sp>
        <p:nvSpPr>
          <p:cNvPr id="7" name="Rectangle 6">
            <a:extLst>
              <a:ext uri="{FF2B5EF4-FFF2-40B4-BE49-F238E27FC236}">
                <a16:creationId xmlns:a16="http://schemas.microsoft.com/office/drawing/2014/main" id="{76627016-BFC4-46D4-89DB-F72E3C3461EC}"/>
              </a:ext>
            </a:extLst>
          </p:cNvPr>
          <p:cNvSpPr/>
          <p:nvPr userDrawn="1"/>
        </p:nvSpPr>
        <p:spPr>
          <a:xfrm rot="10800000">
            <a:off x="515938" y="-16721"/>
            <a:ext cx="1258618" cy="11050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solidFill>
                <a:schemeClr val="bg1"/>
              </a:solidFill>
            </a:endParaRPr>
          </a:p>
        </p:txBody>
      </p:sp>
      <p:sp>
        <p:nvSpPr>
          <p:cNvPr id="6" name="Picture Placeholder 5">
            <a:extLst>
              <a:ext uri="{FF2B5EF4-FFF2-40B4-BE49-F238E27FC236}">
                <a16:creationId xmlns:a16="http://schemas.microsoft.com/office/drawing/2014/main" id="{35B71D50-AA4B-4E0C-8F6A-0F64F2C8A8C7}"/>
              </a:ext>
            </a:extLst>
          </p:cNvPr>
          <p:cNvSpPr>
            <a:spLocks noGrp="1"/>
          </p:cNvSpPr>
          <p:nvPr>
            <p:ph type="pic" sz="quarter" idx="13"/>
          </p:nvPr>
        </p:nvSpPr>
        <p:spPr>
          <a:xfrm>
            <a:off x="1900518" y="1630018"/>
            <a:ext cx="4424362" cy="4373217"/>
          </a:xfrm>
          <a:solidFill>
            <a:schemeClr val="bg2">
              <a:lumMod val="90000"/>
            </a:schemeClr>
          </a:solidFill>
        </p:spPr>
        <p:txBody>
          <a:bodyPr anchor="ctr"/>
          <a:lstStyle>
            <a:lvl1pPr marL="0" indent="0" algn="ctr">
              <a:buNone/>
              <a:defRPr/>
            </a:lvl1pPr>
          </a:lstStyle>
          <a:p>
            <a:r>
              <a:rPr lang="en-US" noProof="0" dirty="0"/>
              <a:t>Click icon to add picture</a:t>
            </a:r>
          </a:p>
        </p:txBody>
      </p:sp>
      <p:sp>
        <p:nvSpPr>
          <p:cNvPr id="17" name="Content Placeholder 2">
            <a:extLst>
              <a:ext uri="{FF2B5EF4-FFF2-40B4-BE49-F238E27FC236}">
                <a16:creationId xmlns:a16="http://schemas.microsoft.com/office/drawing/2014/main" id="{147C9C38-5B17-467D-B581-EF28ECB11E80}"/>
              </a:ext>
            </a:extLst>
          </p:cNvPr>
          <p:cNvSpPr>
            <a:spLocks noGrp="1"/>
          </p:cNvSpPr>
          <p:nvPr>
            <p:ph idx="14" hasCustomPrompt="1"/>
          </p:nvPr>
        </p:nvSpPr>
        <p:spPr>
          <a:xfrm>
            <a:off x="8527490" y="3207024"/>
            <a:ext cx="3445200" cy="2504663"/>
          </a:xfrm>
        </p:spPr>
        <p:txBody>
          <a:bodyPr lIns="0" tIns="0" rIns="0" bIns="0">
            <a:normAutofit/>
          </a:bodyPr>
          <a:lstStyle>
            <a:lvl1pPr marL="0" indent="0" algn="ctr">
              <a:buNone/>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stStyle>
          <a:p>
            <a:pPr lvl="0"/>
            <a:r>
              <a:rPr lang="en-US" noProof="0"/>
              <a:t>Edit Master text styles</a:t>
            </a:r>
          </a:p>
        </p:txBody>
      </p:sp>
      <p:sp>
        <p:nvSpPr>
          <p:cNvPr id="20" name="Content Placeholder 2">
            <a:extLst>
              <a:ext uri="{FF2B5EF4-FFF2-40B4-BE49-F238E27FC236}">
                <a16:creationId xmlns:a16="http://schemas.microsoft.com/office/drawing/2014/main" id="{FEB88DD7-AEB5-4718-AF2D-28B5B91ED715}"/>
              </a:ext>
            </a:extLst>
          </p:cNvPr>
          <p:cNvSpPr>
            <a:spLocks noGrp="1"/>
          </p:cNvSpPr>
          <p:nvPr>
            <p:ph idx="15" hasCustomPrompt="1"/>
          </p:nvPr>
        </p:nvSpPr>
        <p:spPr>
          <a:xfrm>
            <a:off x="219126" y="2711636"/>
            <a:ext cx="3445566" cy="495389"/>
          </a:xfrm>
        </p:spPr>
        <p:txBody>
          <a:bodyPr lIns="0" tIns="0" rIns="0" bIns="0" anchor="ctr">
            <a:noAutofit/>
          </a:bodyPr>
          <a:lstStyle>
            <a:lvl1pPr marL="0" indent="0" algn="ctr">
              <a:buNone/>
              <a:defRPr sz="1800" b="1" cap="all" baseline="0">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stStyle>
          <a:p>
            <a:pPr lvl="0"/>
            <a:r>
              <a:rPr lang="en-US" noProof="0"/>
              <a:t>Edit Master text styles</a:t>
            </a:r>
          </a:p>
        </p:txBody>
      </p:sp>
      <p:sp>
        <p:nvSpPr>
          <p:cNvPr id="21" name="Content Placeholder 2">
            <a:extLst>
              <a:ext uri="{FF2B5EF4-FFF2-40B4-BE49-F238E27FC236}">
                <a16:creationId xmlns:a16="http://schemas.microsoft.com/office/drawing/2014/main" id="{F694448B-800C-40EF-8F61-18C018E8374C}"/>
              </a:ext>
            </a:extLst>
          </p:cNvPr>
          <p:cNvSpPr>
            <a:spLocks noGrp="1"/>
          </p:cNvSpPr>
          <p:nvPr>
            <p:ph idx="16" hasCustomPrompt="1"/>
          </p:nvPr>
        </p:nvSpPr>
        <p:spPr>
          <a:xfrm>
            <a:off x="8527124" y="2711636"/>
            <a:ext cx="3445566" cy="495389"/>
          </a:xfrm>
        </p:spPr>
        <p:txBody>
          <a:bodyPr lIns="0" tIns="0" rIns="0" bIns="0" anchor="ctr">
            <a:noAutofit/>
          </a:bodyPr>
          <a:lstStyle>
            <a:lvl1pPr marL="0" indent="0" algn="ctr">
              <a:buNone/>
              <a:defRPr sz="1800" b="1" cap="all" baseline="0">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stStyle>
          <a:p>
            <a:pPr lvl="0"/>
            <a:r>
              <a:rPr lang="en-US" noProof="0"/>
              <a:t>Edit Master text styles</a:t>
            </a:r>
          </a:p>
        </p:txBody>
      </p:sp>
      <p:sp>
        <p:nvSpPr>
          <p:cNvPr id="18" name="Oval 17">
            <a:extLst>
              <a:ext uri="{FF2B5EF4-FFF2-40B4-BE49-F238E27FC236}">
                <a16:creationId xmlns:a16="http://schemas.microsoft.com/office/drawing/2014/main" id="{3DDBECD9-A902-4D84-ACF1-A5D5B8DA51B5}"/>
              </a:ext>
            </a:extLst>
          </p:cNvPr>
          <p:cNvSpPr/>
          <p:nvPr userDrawn="1"/>
        </p:nvSpPr>
        <p:spPr>
          <a:xfrm>
            <a:off x="11481187" y="6377163"/>
            <a:ext cx="278023" cy="278023"/>
          </a:xfrm>
          <a:prstGeom prst="ellipse">
            <a:avLst/>
          </a:prstGeom>
          <a:solidFill>
            <a:srgbClr val="0072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a:noFill/>
              </a:ln>
            </a:endParaRPr>
          </a:p>
        </p:txBody>
      </p:sp>
      <p:sp>
        <p:nvSpPr>
          <p:cNvPr id="22" name="TextBox 21">
            <a:extLst>
              <a:ext uri="{FF2B5EF4-FFF2-40B4-BE49-F238E27FC236}">
                <a16:creationId xmlns:a16="http://schemas.microsoft.com/office/drawing/2014/main" id="{4CEAEC52-EC0D-46EB-8DF5-E163DCF98070}"/>
              </a:ext>
            </a:extLst>
          </p:cNvPr>
          <p:cNvSpPr txBox="1"/>
          <p:nvPr userDrawn="1"/>
        </p:nvSpPr>
        <p:spPr>
          <a:xfrm>
            <a:off x="11448321" y="6374614"/>
            <a:ext cx="356541" cy="246221"/>
          </a:xfrm>
          <a:prstGeom prst="rect">
            <a:avLst/>
          </a:prstGeom>
          <a:noFill/>
        </p:spPr>
        <p:txBody>
          <a:bodyPr wrap="square" rtlCol="0">
            <a:spAutoFit/>
          </a:bodyPr>
          <a:lstStyle/>
          <a:p>
            <a:pPr algn="ctr"/>
            <a:fld id="{51DF7021-A47F-4024-B601-730BAC4A07EE}" type="slidenum">
              <a:rPr lang="en-US" sz="1000" b="1" smtClean="0">
                <a:solidFill>
                  <a:schemeClr val="bg1"/>
                </a:solidFill>
              </a:rPr>
              <a:pPr algn="ctr"/>
              <a:t>‹#›</a:t>
            </a:fld>
            <a:endParaRPr lang="en-US" sz="1000" b="1" dirty="0">
              <a:solidFill>
                <a:schemeClr val="bg1"/>
              </a:solidFill>
            </a:endParaRPr>
          </a:p>
        </p:txBody>
      </p:sp>
      <p:grpSp>
        <p:nvGrpSpPr>
          <p:cNvPr id="23" name="Group 22">
            <a:extLst>
              <a:ext uri="{FF2B5EF4-FFF2-40B4-BE49-F238E27FC236}">
                <a16:creationId xmlns:a16="http://schemas.microsoft.com/office/drawing/2014/main" id="{689E6B64-4A24-4CFF-A668-B90449BDF45B}"/>
              </a:ext>
            </a:extLst>
          </p:cNvPr>
          <p:cNvGrpSpPr/>
          <p:nvPr userDrawn="1"/>
        </p:nvGrpSpPr>
        <p:grpSpPr>
          <a:xfrm>
            <a:off x="449807" y="6251395"/>
            <a:ext cx="1042488" cy="492658"/>
            <a:chOff x="515939" y="6118721"/>
            <a:chExt cx="1042488" cy="492658"/>
          </a:xfrm>
        </p:grpSpPr>
        <p:pic>
          <p:nvPicPr>
            <p:cNvPr id="24" name="Picture 23" descr="Logo&#10;&#10;Description automatically generated">
              <a:extLst>
                <a:ext uri="{FF2B5EF4-FFF2-40B4-BE49-F238E27FC236}">
                  <a16:creationId xmlns:a16="http://schemas.microsoft.com/office/drawing/2014/main" id="{6D6073B3-D444-428F-BCE3-3D3AC5FF9ABB}"/>
                </a:ext>
              </a:extLst>
            </p:cNvPr>
            <p:cNvPicPr>
              <a:picLocks noChangeAspect="1"/>
            </p:cNvPicPr>
            <p:nvPr userDrawn="1"/>
          </p:nvPicPr>
          <p:blipFill>
            <a:blip r:embed="rId2"/>
            <a:stretch>
              <a:fillRect/>
            </a:stretch>
          </p:blipFill>
          <p:spPr>
            <a:xfrm>
              <a:off x="515939" y="6118721"/>
              <a:ext cx="498114" cy="485423"/>
            </a:xfrm>
            <a:prstGeom prst="rect">
              <a:avLst/>
            </a:prstGeom>
          </p:spPr>
        </p:pic>
        <p:pic>
          <p:nvPicPr>
            <p:cNvPr id="25" name="Picture 24" descr="Logo&#10;&#10;Description automatically generated">
              <a:extLst>
                <a:ext uri="{FF2B5EF4-FFF2-40B4-BE49-F238E27FC236}">
                  <a16:creationId xmlns:a16="http://schemas.microsoft.com/office/drawing/2014/main" id="{8E8E5DDD-D514-4744-8CAE-4CDAF458373C}"/>
                </a:ext>
              </a:extLst>
            </p:cNvPr>
            <p:cNvPicPr>
              <a:picLocks noChangeAspect="1"/>
            </p:cNvPicPr>
            <p:nvPr userDrawn="1"/>
          </p:nvPicPr>
          <p:blipFill>
            <a:blip r:embed="rId3"/>
            <a:stretch>
              <a:fillRect/>
            </a:stretch>
          </p:blipFill>
          <p:spPr>
            <a:xfrm>
              <a:off x="1060312" y="6119491"/>
              <a:ext cx="498115" cy="491888"/>
            </a:xfrm>
            <a:prstGeom prst="rect">
              <a:avLst/>
            </a:prstGeom>
          </p:spPr>
        </p:pic>
      </p:grpSp>
    </p:spTree>
    <p:extLst>
      <p:ext uri="{BB962C8B-B14F-4D97-AF65-F5344CB8AC3E}">
        <p14:creationId xmlns:p14="http://schemas.microsoft.com/office/powerpoint/2010/main" val="9128945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Layout">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1B6EB0C6-606C-4AFB-8FF8-AB43606B95BD}"/>
              </a:ext>
            </a:extLst>
          </p:cNvPr>
          <p:cNvSpPr/>
          <p:nvPr userDrawn="1"/>
        </p:nvSpPr>
        <p:spPr>
          <a:xfrm>
            <a:off x="6599236" y="4707908"/>
            <a:ext cx="5592763" cy="10064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 name="Rectangle 3">
            <a:extLst>
              <a:ext uri="{FF2B5EF4-FFF2-40B4-BE49-F238E27FC236}">
                <a16:creationId xmlns:a16="http://schemas.microsoft.com/office/drawing/2014/main" id="{25CE6D5A-A5C0-4B12-A26A-691D5743FA5C}"/>
              </a:ext>
            </a:extLst>
          </p:cNvPr>
          <p:cNvSpPr/>
          <p:nvPr userDrawn="1"/>
        </p:nvSpPr>
        <p:spPr>
          <a:xfrm>
            <a:off x="-82063" y="1648186"/>
            <a:ext cx="5709139" cy="10064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32970CD0-696D-4313-96BA-4AA72C813BD0}"/>
              </a:ext>
            </a:extLst>
          </p:cNvPr>
          <p:cNvSpPr>
            <a:spLocks noGrp="1"/>
          </p:cNvSpPr>
          <p:nvPr>
            <p:ph type="title"/>
          </p:nvPr>
        </p:nvSpPr>
        <p:spPr>
          <a:xfrm>
            <a:off x="515938" y="246621"/>
            <a:ext cx="11150600" cy="920336"/>
          </a:xfrm>
        </p:spPr>
        <p:txBody>
          <a:bodyPr lIns="0" tIns="0" rIns="0" bIns="0" anchor="b">
            <a:noAutofit/>
          </a:bodyPr>
          <a:lstStyle>
            <a:lvl1pPr>
              <a:defRPr sz="3200" b="1" cap="all" baseline="0"/>
            </a:lvl1pPr>
          </a:lstStyle>
          <a:p>
            <a:r>
              <a:rPr lang="en-US" noProof="0"/>
              <a:t>Click to edit Master title style</a:t>
            </a:r>
          </a:p>
        </p:txBody>
      </p:sp>
      <p:sp>
        <p:nvSpPr>
          <p:cNvPr id="3" name="Content Placeholder 2">
            <a:extLst>
              <a:ext uri="{FF2B5EF4-FFF2-40B4-BE49-F238E27FC236}">
                <a16:creationId xmlns:a16="http://schemas.microsoft.com/office/drawing/2014/main" id="{0FEE9886-36F0-4E06-A3A6-D8F00B0665A1}"/>
              </a:ext>
            </a:extLst>
          </p:cNvPr>
          <p:cNvSpPr>
            <a:spLocks noGrp="1"/>
          </p:cNvSpPr>
          <p:nvPr>
            <p:ph idx="1" hasCustomPrompt="1"/>
          </p:nvPr>
        </p:nvSpPr>
        <p:spPr>
          <a:xfrm>
            <a:off x="680934" y="2863158"/>
            <a:ext cx="4074002" cy="2846648"/>
          </a:xfrm>
        </p:spPr>
        <p:txBody>
          <a:bodyPr lIns="0" tIns="0" rIns="0" bIns="0">
            <a:noAutofit/>
          </a:bodyPr>
          <a:lstStyle>
            <a:lvl1pPr marL="0" indent="0" algn="r">
              <a:buNone/>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stStyle>
          <a:p>
            <a:pPr lvl="0"/>
            <a:r>
              <a:rPr lang="en-US" noProof="0"/>
              <a:t>Edit Master text styles</a:t>
            </a:r>
          </a:p>
        </p:txBody>
      </p:sp>
      <p:sp>
        <p:nvSpPr>
          <p:cNvPr id="7" name="Rectangle 6">
            <a:extLst>
              <a:ext uri="{FF2B5EF4-FFF2-40B4-BE49-F238E27FC236}">
                <a16:creationId xmlns:a16="http://schemas.microsoft.com/office/drawing/2014/main" id="{76627016-BFC4-46D4-89DB-F72E3C3461EC}"/>
              </a:ext>
            </a:extLst>
          </p:cNvPr>
          <p:cNvSpPr/>
          <p:nvPr userDrawn="1"/>
        </p:nvSpPr>
        <p:spPr>
          <a:xfrm rot="10800000">
            <a:off x="515938" y="-16721"/>
            <a:ext cx="1258618" cy="11050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solidFill>
                <a:schemeClr val="accent2"/>
              </a:solidFill>
            </a:endParaRPr>
          </a:p>
        </p:txBody>
      </p:sp>
      <p:sp>
        <p:nvSpPr>
          <p:cNvPr id="20" name="Content Placeholder 2">
            <a:extLst>
              <a:ext uri="{FF2B5EF4-FFF2-40B4-BE49-F238E27FC236}">
                <a16:creationId xmlns:a16="http://schemas.microsoft.com/office/drawing/2014/main" id="{FEB88DD7-AEB5-4718-AF2D-28B5B91ED715}"/>
              </a:ext>
            </a:extLst>
          </p:cNvPr>
          <p:cNvSpPr>
            <a:spLocks noGrp="1"/>
          </p:cNvSpPr>
          <p:nvPr>
            <p:ph idx="15" hasCustomPrompt="1"/>
          </p:nvPr>
        </p:nvSpPr>
        <p:spPr>
          <a:xfrm>
            <a:off x="1309370" y="1903728"/>
            <a:ext cx="3445566" cy="495389"/>
          </a:xfrm>
        </p:spPr>
        <p:txBody>
          <a:bodyPr lIns="0" tIns="0" rIns="0" bIns="0" anchor="ctr">
            <a:noAutofit/>
          </a:bodyPr>
          <a:lstStyle>
            <a:lvl1pPr marL="0" indent="0" algn="r">
              <a:buNone/>
              <a:defRPr sz="1800" b="1" cap="all" baseline="0">
                <a:solidFill>
                  <a:schemeClr val="accent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stStyle>
          <a:p>
            <a:pPr lvl="0"/>
            <a:r>
              <a:rPr lang="en-US" noProof="0"/>
              <a:t>Topic 01 comes here</a:t>
            </a:r>
          </a:p>
        </p:txBody>
      </p:sp>
      <p:sp>
        <p:nvSpPr>
          <p:cNvPr id="23" name="Content Placeholder 2">
            <a:extLst>
              <a:ext uri="{FF2B5EF4-FFF2-40B4-BE49-F238E27FC236}">
                <a16:creationId xmlns:a16="http://schemas.microsoft.com/office/drawing/2014/main" id="{E5123CE7-2F8A-489B-BD99-0C2A33ADF49A}"/>
              </a:ext>
            </a:extLst>
          </p:cNvPr>
          <p:cNvSpPr>
            <a:spLocks noGrp="1"/>
          </p:cNvSpPr>
          <p:nvPr>
            <p:ph idx="19" hasCustomPrompt="1"/>
          </p:nvPr>
        </p:nvSpPr>
        <p:spPr>
          <a:xfrm>
            <a:off x="7327918" y="1648186"/>
            <a:ext cx="4074002" cy="2834508"/>
          </a:xfrm>
        </p:spPr>
        <p:txBody>
          <a:bodyPr lIns="0" tIns="0" rIns="0" bIns="0" anchor="b">
            <a:noAutofit/>
          </a:bodyPr>
          <a:lstStyle>
            <a:lvl1pPr marL="0" indent="0" algn="l">
              <a:buNone/>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stStyle>
          <a:p>
            <a:pPr lvl="0"/>
            <a:r>
              <a:rPr lang="en-US" noProof="0"/>
              <a:t>Edit Master text styles</a:t>
            </a:r>
          </a:p>
        </p:txBody>
      </p:sp>
      <p:sp>
        <p:nvSpPr>
          <p:cNvPr id="25" name="Content Placeholder 2">
            <a:extLst>
              <a:ext uri="{FF2B5EF4-FFF2-40B4-BE49-F238E27FC236}">
                <a16:creationId xmlns:a16="http://schemas.microsoft.com/office/drawing/2014/main" id="{07730BCF-AC2A-4FEC-8F01-63964DB444CF}"/>
              </a:ext>
            </a:extLst>
          </p:cNvPr>
          <p:cNvSpPr>
            <a:spLocks noGrp="1"/>
          </p:cNvSpPr>
          <p:nvPr>
            <p:ph idx="20" hasCustomPrompt="1"/>
          </p:nvPr>
        </p:nvSpPr>
        <p:spPr>
          <a:xfrm>
            <a:off x="7475709" y="4963450"/>
            <a:ext cx="3445566" cy="495389"/>
          </a:xfrm>
        </p:spPr>
        <p:txBody>
          <a:bodyPr lIns="0" tIns="0" rIns="0" bIns="0" anchor="ctr">
            <a:noAutofit/>
          </a:bodyPr>
          <a:lstStyle>
            <a:lvl1pPr marL="0" indent="0" algn="l">
              <a:buNone/>
              <a:defRPr sz="1800" b="1" cap="all" baseline="0">
                <a:solidFill>
                  <a:schemeClr val="accent3"/>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stStyle>
          <a:p>
            <a:pPr lvl="0"/>
            <a:r>
              <a:rPr lang="en-US" noProof="0"/>
              <a:t>Topic 02 comes here</a:t>
            </a:r>
          </a:p>
        </p:txBody>
      </p:sp>
      <p:sp>
        <p:nvSpPr>
          <p:cNvPr id="21" name="Oval 20">
            <a:extLst>
              <a:ext uri="{FF2B5EF4-FFF2-40B4-BE49-F238E27FC236}">
                <a16:creationId xmlns:a16="http://schemas.microsoft.com/office/drawing/2014/main" id="{919C8692-230B-D543-A7F7-4FD61B04D1C6}"/>
              </a:ext>
            </a:extLst>
          </p:cNvPr>
          <p:cNvSpPr>
            <a:spLocks noChangeAspect="1"/>
          </p:cNvSpPr>
          <p:nvPr userDrawn="1"/>
        </p:nvSpPr>
        <p:spPr>
          <a:xfrm>
            <a:off x="5084763" y="1652762"/>
            <a:ext cx="1001899" cy="1001899"/>
          </a:xfrm>
          <a:prstGeom prst="ellipse">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4" name="Picture Placeholder 11">
            <a:extLst>
              <a:ext uri="{FF2B5EF4-FFF2-40B4-BE49-F238E27FC236}">
                <a16:creationId xmlns:a16="http://schemas.microsoft.com/office/drawing/2014/main" id="{E150BFC7-A11D-CC46-B5A2-8BD93C269506}"/>
              </a:ext>
            </a:extLst>
          </p:cNvPr>
          <p:cNvSpPr>
            <a:spLocks noGrp="1"/>
          </p:cNvSpPr>
          <p:nvPr>
            <p:ph type="pic" sz="quarter" idx="21" hasCustomPrompt="1"/>
          </p:nvPr>
        </p:nvSpPr>
        <p:spPr>
          <a:xfrm>
            <a:off x="5282969" y="1850968"/>
            <a:ext cx="605487" cy="605487"/>
          </a:xfrm>
          <a:prstGeom prst="rect">
            <a:avLst/>
          </a:prstGeom>
          <a:noFill/>
        </p:spPr>
        <p:txBody>
          <a:bodyPr lIns="0" rIns="0" anchor="ctr">
            <a:normAutofit/>
          </a:bodyPr>
          <a:lstStyle>
            <a:lvl1pPr marL="0" indent="0" algn="ctr">
              <a:buNone/>
              <a:defRPr sz="1100">
                <a:solidFill>
                  <a:schemeClr val="bg1"/>
                </a:solidFill>
              </a:defRPr>
            </a:lvl1pPr>
          </a:lstStyle>
          <a:p>
            <a:r>
              <a:rPr lang="en-US" noProof="0" dirty="0"/>
              <a:t>icon</a:t>
            </a:r>
          </a:p>
        </p:txBody>
      </p:sp>
      <p:sp>
        <p:nvSpPr>
          <p:cNvPr id="29" name="Picture Placeholder 11">
            <a:extLst>
              <a:ext uri="{FF2B5EF4-FFF2-40B4-BE49-F238E27FC236}">
                <a16:creationId xmlns:a16="http://schemas.microsoft.com/office/drawing/2014/main" id="{F2116994-BE3E-6A43-9C15-E71BA8EC821F}"/>
              </a:ext>
            </a:extLst>
          </p:cNvPr>
          <p:cNvSpPr>
            <a:spLocks noGrp="1"/>
          </p:cNvSpPr>
          <p:nvPr>
            <p:ph type="pic" sz="quarter" idx="22" hasCustomPrompt="1"/>
          </p:nvPr>
        </p:nvSpPr>
        <p:spPr>
          <a:xfrm>
            <a:off x="6298782" y="4906113"/>
            <a:ext cx="605487" cy="605487"/>
          </a:xfrm>
          <a:prstGeom prst="rect">
            <a:avLst/>
          </a:prstGeom>
          <a:noFill/>
        </p:spPr>
        <p:txBody>
          <a:bodyPr lIns="0" rIns="0" anchor="ctr">
            <a:normAutofit/>
          </a:bodyPr>
          <a:lstStyle>
            <a:lvl1pPr marL="0" indent="0" algn="ctr">
              <a:buNone/>
              <a:defRPr sz="1100">
                <a:solidFill>
                  <a:schemeClr val="bg1"/>
                </a:solidFill>
              </a:defRPr>
            </a:lvl1pPr>
          </a:lstStyle>
          <a:p>
            <a:r>
              <a:rPr lang="en-US" noProof="0" dirty="0"/>
              <a:t>icon</a:t>
            </a:r>
          </a:p>
        </p:txBody>
      </p:sp>
      <p:sp>
        <p:nvSpPr>
          <p:cNvPr id="18" name="Oval 17">
            <a:extLst>
              <a:ext uri="{FF2B5EF4-FFF2-40B4-BE49-F238E27FC236}">
                <a16:creationId xmlns:a16="http://schemas.microsoft.com/office/drawing/2014/main" id="{FC81BB79-5D24-49B0-8FC0-AAEAB7BA04BB}"/>
              </a:ext>
            </a:extLst>
          </p:cNvPr>
          <p:cNvSpPr>
            <a:spLocks noChangeAspect="1"/>
          </p:cNvSpPr>
          <p:nvPr userDrawn="1"/>
        </p:nvSpPr>
        <p:spPr>
          <a:xfrm>
            <a:off x="6204985" y="4707908"/>
            <a:ext cx="1001899" cy="1001899"/>
          </a:xfrm>
          <a:prstGeom prst="ellipse">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5" name="Group 4">
            <a:extLst>
              <a:ext uri="{FF2B5EF4-FFF2-40B4-BE49-F238E27FC236}">
                <a16:creationId xmlns:a16="http://schemas.microsoft.com/office/drawing/2014/main" id="{5F0F31F8-6B13-4B54-A884-D3A51DAB3A19}"/>
              </a:ext>
            </a:extLst>
          </p:cNvPr>
          <p:cNvGrpSpPr/>
          <p:nvPr userDrawn="1"/>
        </p:nvGrpSpPr>
        <p:grpSpPr>
          <a:xfrm>
            <a:off x="449807" y="6251395"/>
            <a:ext cx="1042488" cy="492658"/>
            <a:chOff x="515939" y="6118721"/>
            <a:chExt cx="1042488" cy="492658"/>
          </a:xfrm>
        </p:grpSpPr>
        <p:pic>
          <p:nvPicPr>
            <p:cNvPr id="15" name="Picture 14" descr="Logo&#10;&#10;Description automatically generated">
              <a:extLst>
                <a:ext uri="{FF2B5EF4-FFF2-40B4-BE49-F238E27FC236}">
                  <a16:creationId xmlns:a16="http://schemas.microsoft.com/office/drawing/2014/main" id="{D98AED62-E668-4847-B1AB-A5D880336D43}"/>
                </a:ext>
              </a:extLst>
            </p:cNvPr>
            <p:cNvPicPr>
              <a:picLocks noChangeAspect="1"/>
            </p:cNvPicPr>
            <p:nvPr userDrawn="1"/>
          </p:nvPicPr>
          <p:blipFill>
            <a:blip r:embed="rId2"/>
            <a:stretch>
              <a:fillRect/>
            </a:stretch>
          </p:blipFill>
          <p:spPr>
            <a:xfrm>
              <a:off x="515939" y="6118721"/>
              <a:ext cx="498114" cy="485423"/>
            </a:xfrm>
            <a:prstGeom prst="rect">
              <a:avLst/>
            </a:prstGeom>
          </p:spPr>
        </p:pic>
        <p:pic>
          <p:nvPicPr>
            <p:cNvPr id="16" name="Picture 15" descr="Logo&#10;&#10;Description automatically generated">
              <a:extLst>
                <a:ext uri="{FF2B5EF4-FFF2-40B4-BE49-F238E27FC236}">
                  <a16:creationId xmlns:a16="http://schemas.microsoft.com/office/drawing/2014/main" id="{80574258-7007-4E6F-8549-C75B1A1F0F84}"/>
                </a:ext>
              </a:extLst>
            </p:cNvPr>
            <p:cNvPicPr>
              <a:picLocks noChangeAspect="1"/>
            </p:cNvPicPr>
            <p:nvPr userDrawn="1"/>
          </p:nvPicPr>
          <p:blipFill>
            <a:blip r:embed="rId3"/>
            <a:stretch>
              <a:fillRect/>
            </a:stretch>
          </p:blipFill>
          <p:spPr>
            <a:xfrm>
              <a:off x="1060312" y="6119491"/>
              <a:ext cx="498115" cy="491888"/>
            </a:xfrm>
            <a:prstGeom prst="rect">
              <a:avLst/>
            </a:prstGeom>
          </p:spPr>
        </p:pic>
      </p:grpSp>
      <p:sp>
        <p:nvSpPr>
          <p:cNvPr id="30" name="Oval 29">
            <a:extLst>
              <a:ext uri="{FF2B5EF4-FFF2-40B4-BE49-F238E27FC236}">
                <a16:creationId xmlns:a16="http://schemas.microsoft.com/office/drawing/2014/main" id="{0421AE73-AC5D-4DA1-90BC-8335933EF0CE}"/>
              </a:ext>
            </a:extLst>
          </p:cNvPr>
          <p:cNvSpPr/>
          <p:nvPr userDrawn="1"/>
        </p:nvSpPr>
        <p:spPr>
          <a:xfrm>
            <a:off x="11481187" y="6377163"/>
            <a:ext cx="278023" cy="278023"/>
          </a:xfrm>
          <a:prstGeom prst="ellipse">
            <a:avLst/>
          </a:prstGeom>
          <a:solidFill>
            <a:srgbClr val="0072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a:noFill/>
              </a:ln>
            </a:endParaRPr>
          </a:p>
        </p:txBody>
      </p:sp>
      <p:sp>
        <p:nvSpPr>
          <p:cNvPr id="31" name="TextBox 30">
            <a:extLst>
              <a:ext uri="{FF2B5EF4-FFF2-40B4-BE49-F238E27FC236}">
                <a16:creationId xmlns:a16="http://schemas.microsoft.com/office/drawing/2014/main" id="{7A87E31A-442D-4744-B30F-20C7C8C08A7E}"/>
              </a:ext>
            </a:extLst>
          </p:cNvPr>
          <p:cNvSpPr txBox="1"/>
          <p:nvPr userDrawn="1"/>
        </p:nvSpPr>
        <p:spPr>
          <a:xfrm>
            <a:off x="11448321" y="6374614"/>
            <a:ext cx="356541" cy="246221"/>
          </a:xfrm>
          <a:prstGeom prst="rect">
            <a:avLst/>
          </a:prstGeom>
          <a:noFill/>
        </p:spPr>
        <p:txBody>
          <a:bodyPr wrap="square" rtlCol="0">
            <a:spAutoFit/>
          </a:bodyPr>
          <a:lstStyle/>
          <a:p>
            <a:pPr algn="ctr"/>
            <a:fld id="{51DF7021-A47F-4024-B601-730BAC4A07EE}" type="slidenum">
              <a:rPr lang="en-US" sz="1000" b="1" smtClean="0">
                <a:solidFill>
                  <a:schemeClr val="bg1"/>
                </a:solidFill>
              </a:rPr>
              <a:pPr algn="ctr"/>
              <a:t>‹#›</a:t>
            </a:fld>
            <a:endParaRPr lang="en-US" sz="1000" b="1" dirty="0">
              <a:solidFill>
                <a:schemeClr val="bg1"/>
              </a:solidFill>
            </a:endParaRPr>
          </a:p>
        </p:txBody>
      </p:sp>
      <p:grpSp>
        <p:nvGrpSpPr>
          <p:cNvPr id="40" name="Group 39">
            <a:extLst>
              <a:ext uri="{FF2B5EF4-FFF2-40B4-BE49-F238E27FC236}">
                <a16:creationId xmlns:a16="http://schemas.microsoft.com/office/drawing/2014/main" id="{048EB6FD-CD6B-4FFB-9536-B490F112C741}"/>
              </a:ext>
            </a:extLst>
          </p:cNvPr>
          <p:cNvGrpSpPr/>
          <p:nvPr userDrawn="1"/>
        </p:nvGrpSpPr>
        <p:grpSpPr>
          <a:xfrm>
            <a:off x="5953238" y="6342756"/>
            <a:ext cx="743284" cy="212941"/>
            <a:chOff x="3769010" y="6317671"/>
            <a:chExt cx="743284" cy="212941"/>
          </a:xfrm>
        </p:grpSpPr>
        <p:sp>
          <p:nvSpPr>
            <p:cNvPr id="41" name="Flowchart: Extract 40">
              <a:hlinkClick r:id="" action="ppaction://hlinkshowjump?jump=nextslide"/>
              <a:extLst>
                <a:ext uri="{FF2B5EF4-FFF2-40B4-BE49-F238E27FC236}">
                  <a16:creationId xmlns:a16="http://schemas.microsoft.com/office/drawing/2014/main" id="{CB4A1462-3C74-471D-A6FD-9DDD0B154A95}"/>
                </a:ext>
              </a:extLst>
            </p:cNvPr>
            <p:cNvSpPr/>
            <p:nvPr/>
          </p:nvSpPr>
          <p:spPr>
            <a:xfrm rot="5400000">
              <a:off x="4363439" y="6366916"/>
              <a:ext cx="165771" cy="131938"/>
            </a:xfrm>
            <a:prstGeom prst="flowChartExtract">
              <a:avLst/>
            </a:prstGeom>
            <a:solidFill>
              <a:srgbClr val="0072C7"/>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Flowchart: Extract 41">
              <a:hlinkClick r:id="" action="ppaction://hlinkshowjump?jump=previousslide"/>
              <a:extLst>
                <a:ext uri="{FF2B5EF4-FFF2-40B4-BE49-F238E27FC236}">
                  <a16:creationId xmlns:a16="http://schemas.microsoft.com/office/drawing/2014/main" id="{9F32DDA0-2001-41B5-8387-14A63E496456}"/>
                </a:ext>
              </a:extLst>
            </p:cNvPr>
            <p:cNvSpPr/>
            <p:nvPr/>
          </p:nvSpPr>
          <p:spPr>
            <a:xfrm rot="16200000">
              <a:off x="3752094" y="6366913"/>
              <a:ext cx="165768" cy="131936"/>
            </a:xfrm>
            <a:prstGeom prst="flowChartExtract">
              <a:avLst/>
            </a:prstGeom>
            <a:solidFill>
              <a:srgbClr val="0072C7"/>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descr="Icon&#10;&#10;Description automatically generated">
              <a:hlinkClick r:id="" action="ppaction://hlinkshowjump?jump=firstslide"/>
              <a:extLst>
                <a:ext uri="{FF2B5EF4-FFF2-40B4-BE49-F238E27FC236}">
                  <a16:creationId xmlns:a16="http://schemas.microsoft.com/office/drawing/2014/main" id="{BA5FE034-B07D-411D-9A23-72996F2C8F3D}"/>
                </a:ext>
              </a:extLst>
            </p:cNvPr>
            <p:cNvPicPr>
              <a:picLocks noChangeAspect="1"/>
            </p:cNvPicPr>
            <p:nvPr/>
          </p:nvPicPr>
          <p:blipFill>
            <a:blip r:embed="rId4"/>
            <a:stretch>
              <a:fillRect/>
            </a:stretch>
          </p:blipFill>
          <p:spPr>
            <a:xfrm>
              <a:off x="4029576" y="6317671"/>
              <a:ext cx="222150" cy="212941"/>
            </a:xfrm>
            <a:prstGeom prst="rect">
              <a:avLst/>
            </a:prstGeom>
            <a:effectLst>
              <a:outerShdw blurRad="50800" dist="38100" dir="2700000" algn="tl" rotWithShape="0">
                <a:prstClr val="black">
                  <a:alpha val="40000"/>
                </a:prstClr>
              </a:outerShdw>
            </a:effectLst>
          </p:spPr>
        </p:pic>
      </p:grpSp>
    </p:spTree>
    <p:extLst>
      <p:ext uri="{BB962C8B-B14F-4D97-AF65-F5344CB8AC3E}">
        <p14:creationId xmlns:p14="http://schemas.microsoft.com/office/powerpoint/2010/main" val="8914009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pic>
        <p:nvPicPr>
          <p:cNvPr id="15" name="Picture Placeholder 9">
            <a:extLst>
              <a:ext uri="{FF2B5EF4-FFF2-40B4-BE49-F238E27FC236}">
                <a16:creationId xmlns:a16="http://schemas.microsoft.com/office/drawing/2014/main" id="{C6EB9289-518A-42FD-A160-590E6102E174}"/>
              </a:ext>
            </a:extLst>
          </p:cNvPr>
          <p:cNvPicPr>
            <a:picLocks noChangeAspect="1"/>
          </p:cNvPicPr>
          <p:nvPr userDrawn="1"/>
        </p:nvPicPr>
        <p:blipFill>
          <a:blip r:embed="rId2">
            <a:alphaModFix amt="20000"/>
          </a:blip>
          <a:srcRect/>
          <a:stretch/>
        </p:blipFill>
        <p:spPr>
          <a:xfrm>
            <a:off x="-24384" y="-117661"/>
            <a:ext cx="12254753" cy="7093322"/>
          </a:xfrm>
          <a:prstGeom prst="rect">
            <a:avLst/>
          </a:prstGeom>
        </p:spPr>
      </p:pic>
      <p:sp>
        <p:nvSpPr>
          <p:cNvPr id="6" name="Title 1">
            <a:extLst>
              <a:ext uri="{FF2B5EF4-FFF2-40B4-BE49-F238E27FC236}">
                <a16:creationId xmlns:a16="http://schemas.microsoft.com/office/drawing/2014/main" id="{B70E2287-0F7B-4DD3-A805-DB19BBF3C716}"/>
              </a:ext>
            </a:extLst>
          </p:cNvPr>
          <p:cNvSpPr>
            <a:spLocks noGrp="1"/>
          </p:cNvSpPr>
          <p:nvPr>
            <p:ph type="title"/>
          </p:nvPr>
        </p:nvSpPr>
        <p:spPr>
          <a:xfrm>
            <a:off x="515938" y="246621"/>
            <a:ext cx="11150600" cy="920336"/>
          </a:xfrm>
        </p:spPr>
        <p:txBody>
          <a:bodyPr lIns="0" tIns="0" rIns="0" bIns="0" anchor="b">
            <a:noAutofit/>
          </a:bodyPr>
          <a:lstStyle>
            <a:lvl1pPr>
              <a:defRPr sz="3200" b="1" cap="all" baseline="0"/>
            </a:lvl1pPr>
          </a:lstStyle>
          <a:p>
            <a:r>
              <a:rPr lang="en-US" noProof="0"/>
              <a:t>Click to edit Master title style</a:t>
            </a:r>
            <a:endParaRPr lang="en-US" noProof="0" dirty="0"/>
          </a:p>
        </p:txBody>
      </p:sp>
      <p:sp>
        <p:nvSpPr>
          <p:cNvPr id="7" name="Rectangle 6">
            <a:extLst>
              <a:ext uri="{FF2B5EF4-FFF2-40B4-BE49-F238E27FC236}">
                <a16:creationId xmlns:a16="http://schemas.microsoft.com/office/drawing/2014/main" id="{8DCE74CE-BEFF-42B3-BF3E-C41B1B1F1EE4}"/>
              </a:ext>
            </a:extLst>
          </p:cNvPr>
          <p:cNvSpPr/>
          <p:nvPr userDrawn="1"/>
        </p:nvSpPr>
        <p:spPr>
          <a:xfrm rot="10800000">
            <a:off x="515938" y="-16721"/>
            <a:ext cx="1258618" cy="11050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solidFill>
                <a:schemeClr val="bg1"/>
              </a:solidFill>
            </a:endParaRPr>
          </a:p>
        </p:txBody>
      </p:sp>
      <p:sp>
        <p:nvSpPr>
          <p:cNvPr id="9" name="Oval 8">
            <a:extLst>
              <a:ext uri="{FF2B5EF4-FFF2-40B4-BE49-F238E27FC236}">
                <a16:creationId xmlns:a16="http://schemas.microsoft.com/office/drawing/2014/main" id="{2E20C2BD-A0F2-47D8-874F-43440090CE89}"/>
              </a:ext>
            </a:extLst>
          </p:cNvPr>
          <p:cNvSpPr/>
          <p:nvPr userDrawn="1"/>
        </p:nvSpPr>
        <p:spPr>
          <a:xfrm>
            <a:off x="11481187" y="6377163"/>
            <a:ext cx="278023" cy="278023"/>
          </a:xfrm>
          <a:prstGeom prst="ellipse">
            <a:avLst/>
          </a:prstGeom>
          <a:solidFill>
            <a:srgbClr val="0072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a:noFill/>
              </a:ln>
            </a:endParaRPr>
          </a:p>
        </p:txBody>
      </p:sp>
      <p:sp>
        <p:nvSpPr>
          <p:cNvPr id="10" name="TextBox 9">
            <a:extLst>
              <a:ext uri="{FF2B5EF4-FFF2-40B4-BE49-F238E27FC236}">
                <a16:creationId xmlns:a16="http://schemas.microsoft.com/office/drawing/2014/main" id="{ACC175AC-63CD-46F4-8247-4254F60DFFD5}"/>
              </a:ext>
            </a:extLst>
          </p:cNvPr>
          <p:cNvSpPr txBox="1"/>
          <p:nvPr userDrawn="1"/>
        </p:nvSpPr>
        <p:spPr>
          <a:xfrm>
            <a:off x="11448321" y="6374614"/>
            <a:ext cx="356541" cy="246221"/>
          </a:xfrm>
          <a:prstGeom prst="rect">
            <a:avLst/>
          </a:prstGeom>
          <a:noFill/>
        </p:spPr>
        <p:txBody>
          <a:bodyPr wrap="square" rtlCol="0">
            <a:spAutoFit/>
          </a:bodyPr>
          <a:lstStyle/>
          <a:p>
            <a:pPr algn="ctr"/>
            <a:fld id="{51DF7021-A47F-4024-B601-730BAC4A07EE}" type="slidenum">
              <a:rPr lang="en-US" sz="1000" b="1" smtClean="0">
                <a:solidFill>
                  <a:schemeClr val="bg1"/>
                </a:solidFill>
              </a:rPr>
              <a:pPr algn="ctr"/>
              <a:t>‹#›</a:t>
            </a:fld>
            <a:endParaRPr lang="en-US" sz="1000" b="1" dirty="0">
              <a:solidFill>
                <a:schemeClr val="bg1"/>
              </a:solidFill>
            </a:endParaRPr>
          </a:p>
        </p:txBody>
      </p:sp>
      <p:grpSp>
        <p:nvGrpSpPr>
          <p:cNvPr id="14" name="Group 13">
            <a:extLst>
              <a:ext uri="{FF2B5EF4-FFF2-40B4-BE49-F238E27FC236}">
                <a16:creationId xmlns:a16="http://schemas.microsoft.com/office/drawing/2014/main" id="{C891A6F0-3440-4BE2-BDB8-F7CC1D9FEAFB}"/>
              </a:ext>
            </a:extLst>
          </p:cNvPr>
          <p:cNvGrpSpPr/>
          <p:nvPr userDrawn="1"/>
        </p:nvGrpSpPr>
        <p:grpSpPr>
          <a:xfrm>
            <a:off x="449807" y="6251395"/>
            <a:ext cx="1042488" cy="492658"/>
            <a:chOff x="515939" y="6118721"/>
            <a:chExt cx="1042488" cy="492658"/>
          </a:xfrm>
        </p:grpSpPr>
        <p:pic>
          <p:nvPicPr>
            <p:cNvPr id="16" name="Picture 15" descr="Logo&#10;&#10;Description automatically generated">
              <a:extLst>
                <a:ext uri="{FF2B5EF4-FFF2-40B4-BE49-F238E27FC236}">
                  <a16:creationId xmlns:a16="http://schemas.microsoft.com/office/drawing/2014/main" id="{C40DCDBE-B0E2-4E63-87C7-6965858152CF}"/>
                </a:ext>
              </a:extLst>
            </p:cNvPr>
            <p:cNvPicPr>
              <a:picLocks noChangeAspect="1"/>
            </p:cNvPicPr>
            <p:nvPr userDrawn="1"/>
          </p:nvPicPr>
          <p:blipFill>
            <a:blip r:embed="rId3"/>
            <a:stretch>
              <a:fillRect/>
            </a:stretch>
          </p:blipFill>
          <p:spPr>
            <a:xfrm>
              <a:off x="515939" y="6118721"/>
              <a:ext cx="498114" cy="485423"/>
            </a:xfrm>
            <a:prstGeom prst="rect">
              <a:avLst/>
            </a:prstGeom>
          </p:spPr>
        </p:pic>
        <p:pic>
          <p:nvPicPr>
            <p:cNvPr id="17" name="Picture 16" descr="Logo&#10;&#10;Description automatically generated">
              <a:extLst>
                <a:ext uri="{FF2B5EF4-FFF2-40B4-BE49-F238E27FC236}">
                  <a16:creationId xmlns:a16="http://schemas.microsoft.com/office/drawing/2014/main" id="{93E6D00D-0B4F-45F9-9D4D-D6BD1BAC8201}"/>
                </a:ext>
              </a:extLst>
            </p:cNvPr>
            <p:cNvPicPr>
              <a:picLocks noChangeAspect="1"/>
            </p:cNvPicPr>
            <p:nvPr userDrawn="1"/>
          </p:nvPicPr>
          <p:blipFill>
            <a:blip r:embed="rId4"/>
            <a:stretch>
              <a:fillRect/>
            </a:stretch>
          </p:blipFill>
          <p:spPr>
            <a:xfrm>
              <a:off x="1060312" y="6119491"/>
              <a:ext cx="498115" cy="491888"/>
            </a:xfrm>
            <a:prstGeom prst="rect">
              <a:avLst/>
            </a:prstGeom>
          </p:spPr>
        </p:pic>
      </p:grpSp>
      <p:grpSp>
        <p:nvGrpSpPr>
          <p:cNvPr id="22" name="Group 21">
            <a:extLst>
              <a:ext uri="{FF2B5EF4-FFF2-40B4-BE49-F238E27FC236}">
                <a16:creationId xmlns:a16="http://schemas.microsoft.com/office/drawing/2014/main" id="{1584E7B5-5E59-4A28-ABFA-E7E42CEFDF8C}"/>
              </a:ext>
            </a:extLst>
          </p:cNvPr>
          <p:cNvGrpSpPr/>
          <p:nvPr userDrawn="1"/>
        </p:nvGrpSpPr>
        <p:grpSpPr>
          <a:xfrm>
            <a:off x="5953238" y="6342756"/>
            <a:ext cx="743284" cy="212941"/>
            <a:chOff x="3769010" y="6317671"/>
            <a:chExt cx="743284" cy="212941"/>
          </a:xfrm>
        </p:grpSpPr>
        <p:sp>
          <p:nvSpPr>
            <p:cNvPr id="23" name="Flowchart: Extract 22">
              <a:hlinkClick r:id="" action="ppaction://hlinkshowjump?jump=nextslide"/>
              <a:extLst>
                <a:ext uri="{FF2B5EF4-FFF2-40B4-BE49-F238E27FC236}">
                  <a16:creationId xmlns:a16="http://schemas.microsoft.com/office/drawing/2014/main" id="{2090E6F9-ABD1-4A16-BB33-33E5F518C9F9}"/>
                </a:ext>
              </a:extLst>
            </p:cNvPr>
            <p:cNvSpPr/>
            <p:nvPr/>
          </p:nvSpPr>
          <p:spPr>
            <a:xfrm rot="5400000">
              <a:off x="4363439" y="6366916"/>
              <a:ext cx="165771" cy="131938"/>
            </a:xfrm>
            <a:prstGeom prst="flowChartExtract">
              <a:avLst/>
            </a:prstGeom>
            <a:solidFill>
              <a:srgbClr val="0072C7"/>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Flowchart: Extract 23">
              <a:hlinkClick r:id="" action="ppaction://hlinkshowjump?jump=previousslide"/>
              <a:extLst>
                <a:ext uri="{FF2B5EF4-FFF2-40B4-BE49-F238E27FC236}">
                  <a16:creationId xmlns:a16="http://schemas.microsoft.com/office/drawing/2014/main" id="{FA49677F-CF27-4336-B410-8D8792D054FE}"/>
                </a:ext>
              </a:extLst>
            </p:cNvPr>
            <p:cNvSpPr/>
            <p:nvPr/>
          </p:nvSpPr>
          <p:spPr>
            <a:xfrm rot="16200000">
              <a:off x="3752094" y="6366913"/>
              <a:ext cx="165768" cy="131936"/>
            </a:xfrm>
            <a:prstGeom prst="flowChartExtract">
              <a:avLst/>
            </a:prstGeom>
            <a:solidFill>
              <a:srgbClr val="0072C7"/>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5" name="Picture 24" descr="Icon&#10;&#10;Description automatically generated">
              <a:hlinkClick r:id="" action="ppaction://hlinkshowjump?jump=firstslide"/>
              <a:extLst>
                <a:ext uri="{FF2B5EF4-FFF2-40B4-BE49-F238E27FC236}">
                  <a16:creationId xmlns:a16="http://schemas.microsoft.com/office/drawing/2014/main" id="{D4C66C2F-F6D0-456C-9C2B-2CE149123EFF}"/>
                </a:ext>
              </a:extLst>
            </p:cNvPr>
            <p:cNvPicPr>
              <a:picLocks noChangeAspect="1"/>
            </p:cNvPicPr>
            <p:nvPr/>
          </p:nvPicPr>
          <p:blipFill>
            <a:blip r:embed="rId5"/>
            <a:stretch>
              <a:fillRect/>
            </a:stretch>
          </p:blipFill>
          <p:spPr>
            <a:xfrm>
              <a:off x="4029576" y="6317671"/>
              <a:ext cx="222150" cy="212941"/>
            </a:xfrm>
            <a:prstGeom prst="rect">
              <a:avLst/>
            </a:prstGeom>
            <a:effectLst>
              <a:outerShdw blurRad="50800" dist="38100" dir="2700000" algn="tl" rotWithShape="0">
                <a:prstClr val="black">
                  <a:alpha val="40000"/>
                </a:prstClr>
              </a:outerShdw>
            </a:effectLst>
          </p:spPr>
        </p:pic>
      </p:grpSp>
    </p:spTree>
    <p:extLst>
      <p:ext uri="{BB962C8B-B14F-4D97-AF65-F5344CB8AC3E}">
        <p14:creationId xmlns:p14="http://schemas.microsoft.com/office/powerpoint/2010/main" val="1564760694"/>
      </p:ext>
    </p:extLst>
  </p:cSld>
  <p:clrMapOvr>
    <a:masterClrMapping/>
  </p:clrMapOvr>
  <p:hf sldNum="0" hdr="0" dt="0"/>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hank You 01">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BCCC559D-0EC3-432C-B397-6897B366DF36}"/>
              </a:ext>
            </a:extLst>
          </p:cNvPr>
          <p:cNvSpPr>
            <a:spLocks noGrp="1"/>
          </p:cNvSpPr>
          <p:nvPr>
            <p:ph type="pic" sz="quarter" idx="10"/>
          </p:nvPr>
        </p:nvSpPr>
        <p:spPr>
          <a:xfrm>
            <a:off x="710812" y="728545"/>
            <a:ext cx="5305661" cy="5305661"/>
          </a:xfrm>
          <a:prstGeom prst="ellipse">
            <a:avLst/>
          </a:prstGeom>
          <a:solidFill>
            <a:schemeClr val="bg2"/>
          </a:solidFill>
        </p:spPr>
        <p:txBody>
          <a:bodyPr anchor="ctr"/>
          <a:lstStyle>
            <a:lvl1pPr marL="0" indent="0" algn="ctr">
              <a:buNone/>
              <a:defRPr/>
            </a:lvl1pPr>
          </a:lstStyle>
          <a:p>
            <a:r>
              <a:rPr lang="en-US" noProof="0" dirty="0"/>
              <a:t>Click icon to add picture</a:t>
            </a:r>
          </a:p>
        </p:txBody>
      </p:sp>
      <p:grpSp>
        <p:nvGrpSpPr>
          <p:cNvPr id="14" name="Group 13">
            <a:extLst>
              <a:ext uri="{FF2B5EF4-FFF2-40B4-BE49-F238E27FC236}">
                <a16:creationId xmlns:a16="http://schemas.microsoft.com/office/drawing/2014/main" id="{0DC2055F-AE3F-46BE-B57E-A0F1A86D1C36}"/>
              </a:ext>
            </a:extLst>
          </p:cNvPr>
          <p:cNvGrpSpPr/>
          <p:nvPr userDrawn="1"/>
        </p:nvGrpSpPr>
        <p:grpSpPr>
          <a:xfrm>
            <a:off x="-1728305" y="-2049517"/>
            <a:ext cx="8917229" cy="10769768"/>
            <a:chOff x="11114088" y="2241550"/>
            <a:chExt cx="1905000" cy="2354263"/>
          </a:xfrm>
          <a:solidFill>
            <a:schemeClr val="bg2">
              <a:alpha val="91000"/>
            </a:schemeClr>
          </a:solidFill>
        </p:grpSpPr>
        <p:sp>
          <p:nvSpPr>
            <p:cNvPr id="15" name="Freeform 5">
              <a:extLst>
                <a:ext uri="{FF2B5EF4-FFF2-40B4-BE49-F238E27FC236}">
                  <a16:creationId xmlns:a16="http://schemas.microsoft.com/office/drawing/2014/main" id="{C98EF042-A3B8-406D-BC16-153A989F571A}"/>
                </a:ext>
              </a:extLst>
            </p:cNvPr>
            <p:cNvSpPr>
              <a:spLocks/>
            </p:cNvSpPr>
            <p:nvPr/>
          </p:nvSpPr>
          <p:spPr bwMode="auto">
            <a:xfrm>
              <a:off x="11114088" y="2241550"/>
              <a:ext cx="1905000" cy="2354263"/>
            </a:xfrm>
            <a:custGeom>
              <a:avLst/>
              <a:gdLst>
                <a:gd name="T0" fmla="*/ 0 w 447"/>
                <a:gd name="T1" fmla="*/ 264 h 553"/>
                <a:gd name="T2" fmla="*/ 141 w 447"/>
                <a:gd name="T3" fmla="*/ 48 h 553"/>
                <a:gd name="T4" fmla="*/ 414 w 447"/>
                <a:gd name="T5" fmla="*/ 67 h 553"/>
                <a:gd name="T6" fmla="*/ 438 w 447"/>
                <a:gd name="T7" fmla="*/ 98 h 553"/>
                <a:gd name="T8" fmla="*/ 391 w 447"/>
                <a:gd name="T9" fmla="*/ 111 h 553"/>
                <a:gd name="T10" fmla="*/ 94 w 447"/>
                <a:gd name="T11" fmla="*/ 149 h 553"/>
                <a:gd name="T12" fmla="*/ 107 w 447"/>
                <a:gd name="T13" fmla="*/ 424 h 553"/>
                <a:gd name="T14" fmla="*/ 383 w 447"/>
                <a:gd name="T15" fmla="*/ 453 h 553"/>
                <a:gd name="T16" fmla="*/ 393 w 447"/>
                <a:gd name="T17" fmla="*/ 446 h 553"/>
                <a:gd name="T18" fmla="*/ 433 w 447"/>
                <a:gd name="T19" fmla="*/ 449 h 553"/>
                <a:gd name="T20" fmla="*/ 421 w 447"/>
                <a:gd name="T21" fmla="*/ 485 h 553"/>
                <a:gd name="T22" fmla="*/ 194 w 447"/>
                <a:gd name="T23" fmla="*/ 531 h 553"/>
                <a:gd name="T24" fmla="*/ 0 w 447"/>
                <a:gd name="T25" fmla="*/ 264 h 5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7" h="553">
                  <a:moveTo>
                    <a:pt x="0" y="264"/>
                  </a:moveTo>
                  <a:cubicBezTo>
                    <a:pt x="5" y="176"/>
                    <a:pt x="49" y="96"/>
                    <a:pt x="141" y="48"/>
                  </a:cubicBezTo>
                  <a:cubicBezTo>
                    <a:pt x="235" y="0"/>
                    <a:pt x="327" y="9"/>
                    <a:pt x="414" y="67"/>
                  </a:cubicBezTo>
                  <a:cubicBezTo>
                    <a:pt x="425" y="75"/>
                    <a:pt x="439" y="82"/>
                    <a:pt x="438" y="98"/>
                  </a:cubicBezTo>
                  <a:cubicBezTo>
                    <a:pt x="437" y="120"/>
                    <a:pt x="413" y="127"/>
                    <a:pt x="391" y="111"/>
                  </a:cubicBezTo>
                  <a:cubicBezTo>
                    <a:pt x="294" y="40"/>
                    <a:pt x="166" y="56"/>
                    <a:pt x="94" y="149"/>
                  </a:cubicBezTo>
                  <a:cubicBezTo>
                    <a:pt x="30" y="231"/>
                    <a:pt x="36" y="349"/>
                    <a:pt x="107" y="424"/>
                  </a:cubicBezTo>
                  <a:cubicBezTo>
                    <a:pt x="180" y="502"/>
                    <a:pt x="296" y="514"/>
                    <a:pt x="383" y="453"/>
                  </a:cubicBezTo>
                  <a:cubicBezTo>
                    <a:pt x="386" y="451"/>
                    <a:pt x="390" y="449"/>
                    <a:pt x="393" y="446"/>
                  </a:cubicBezTo>
                  <a:cubicBezTo>
                    <a:pt x="407" y="433"/>
                    <a:pt x="420" y="433"/>
                    <a:pt x="433" y="449"/>
                  </a:cubicBezTo>
                  <a:cubicBezTo>
                    <a:pt x="447" y="467"/>
                    <a:pt x="433" y="477"/>
                    <a:pt x="421" y="485"/>
                  </a:cubicBezTo>
                  <a:cubicBezTo>
                    <a:pt x="353" y="537"/>
                    <a:pt x="277" y="553"/>
                    <a:pt x="194" y="531"/>
                  </a:cubicBezTo>
                  <a:cubicBezTo>
                    <a:pt x="79" y="501"/>
                    <a:pt x="1" y="397"/>
                    <a:pt x="0" y="2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noProof="0" dirty="0"/>
            </a:p>
          </p:txBody>
        </p:sp>
        <p:sp>
          <p:nvSpPr>
            <p:cNvPr id="16" name="Freeform 6">
              <a:extLst>
                <a:ext uri="{FF2B5EF4-FFF2-40B4-BE49-F238E27FC236}">
                  <a16:creationId xmlns:a16="http://schemas.microsoft.com/office/drawing/2014/main" id="{68E5FAC9-A660-4D7A-AC84-0A7C8CC3BB65}"/>
                </a:ext>
              </a:extLst>
            </p:cNvPr>
            <p:cNvSpPr>
              <a:spLocks/>
            </p:cNvSpPr>
            <p:nvPr/>
          </p:nvSpPr>
          <p:spPr bwMode="auto">
            <a:xfrm>
              <a:off x="11412538" y="2590800"/>
              <a:ext cx="835025" cy="1673225"/>
            </a:xfrm>
            <a:custGeom>
              <a:avLst/>
              <a:gdLst>
                <a:gd name="T0" fmla="*/ 0 w 196"/>
                <a:gd name="T1" fmla="*/ 198 h 393"/>
                <a:gd name="T2" fmla="*/ 157 w 196"/>
                <a:gd name="T3" fmla="*/ 8 h 393"/>
                <a:gd name="T4" fmla="*/ 192 w 196"/>
                <a:gd name="T5" fmla="*/ 22 h 393"/>
                <a:gd name="T6" fmla="*/ 167 w 196"/>
                <a:gd name="T7" fmla="*/ 56 h 393"/>
                <a:gd name="T8" fmla="*/ 48 w 196"/>
                <a:gd name="T9" fmla="*/ 198 h 393"/>
                <a:gd name="T10" fmla="*/ 170 w 196"/>
                <a:gd name="T11" fmla="*/ 339 h 393"/>
                <a:gd name="T12" fmla="*/ 193 w 196"/>
                <a:gd name="T13" fmla="*/ 372 h 393"/>
                <a:gd name="T14" fmla="*/ 160 w 196"/>
                <a:gd name="T15" fmla="*/ 387 h 393"/>
                <a:gd name="T16" fmla="*/ 0 w 196"/>
                <a:gd name="T17" fmla="*/ 198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6" h="393">
                  <a:moveTo>
                    <a:pt x="0" y="198"/>
                  </a:moveTo>
                  <a:cubicBezTo>
                    <a:pt x="0" y="103"/>
                    <a:pt x="64" y="26"/>
                    <a:pt x="157" y="8"/>
                  </a:cubicBezTo>
                  <a:cubicBezTo>
                    <a:pt x="171" y="6"/>
                    <a:pt x="188" y="0"/>
                    <a:pt x="192" y="22"/>
                  </a:cubicBezTo>
                  <a:cubicBezTo>
                    <a:pt x="196" y="41"/>
                    <a:pt x="190" y="52"/>
                    <a:pt x="167" y="56"/>
                  </a:cubicBezTo>
                  <a:cubicBezTo>
                    <a:pt x="95" y="70"/>
                    <a:pt x="47" y="129"/>
                    <a:pt x="48" y="198"/>
                  </a:cubicBezTo>
                  <a:cubicBezTo>
                    <a:pt x="48" y="267"/>
                    <a:pt x="97" y="325"/>
                    <a:pt x="170" y="339"/>
                  </a:cubicBezTo>
                  <a:cubicBezTo>
                    <a:pt x="191" y="343"/>
                    <a:pt x="195" y="354"/>
                    <a:pt x="193" y="372"/>
                  </a:cubicBezTo>
                  <a:cubicBezTo>
                    <a:pt x="190" y="393"/>
                    <a:pt x="174" y="389"/>
                    <a:pt x="160" y="387"/>
                  </a:cubicBezTo>
                  <a:cubicBezTo>
                    <a:pt x="70" y="375"/>
                    <a:pt x="0" y="293"/>
                    <a:pt x="0" y="19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noProof="0" dirty="0"/>
            </a:p>
          </p:txBody>
        </p:sp>
      </p:grpSp>
      <p:cxnSp>
        <p:nvCxnSpPr>
          <p:cNvPr id="5" name="Straight Connector 4">
            <a:extLst>
              <a:ext uri="{FF2B5EF4-FFF2-40B4-BE49-F238E27FC236}">
                <a16:creationId xmlns:a16="http://schemas.microsoft.com/office/drawing/2014/main" id="{819AFA09-F4B1-493D-BCAD-FF30C20CD1AA}"/>
              </a:ext>
            </a:extLst>
          </p:cNvPr>
          <p:cNvCxnSpPr>
            <a:cxnSpLocks/>
          </p:cNvCxnSpPr>
          <p:nvPr userDrawn="1"/>
        </p:nvCxnSpPr>
        <p:spPr>
          <a:xfrm>
            <a:off x="6469778" y="4587150"/>
            <a:ext cx="4807822" cy="0"/>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2CE9908F-CF81-43F9-880A-401D0C0FB2ED}"/>
              </a:ext>
            </a:extLst>
          </p:cNvPr>
          <p:cNvSpPr>
            <a:spLocks noGrp="1"/>
          </p:cNvSpPr>
          <p:nvPr>
            <p:ph type="title"/>
          </p:nvPr>
        </p:nvSpPr>
        <p:spPr>
          <a:xfrm>
            <a:off x="6469778" y="2735892"/>
            <a:ext cx="5011410" cy="651448"/>
          </a:xfrm>
          <a:noFill/>
        </p:spPr>
        <p:txBody>
          <a:bodyPr wrap="square" rtlCol="0">
            <a:noAutofit/>
          </a:bodyPr>
          <a:lstStyle>
            <a:lvl1pPr>
              <a:defRPr lang="en-US" sz="6000" b="1" cap="all" baseline="0">
                <a:solidFill>
                  <a:schemeClr val="accent1"/>
                </a:solidFill>
                <a:ea typeface="+mn-ea"/>
                <a:cs typeface="+mn-cs"/>
              </a:defRPr>
            </a:lvl1pPr>
          </a:lstStyle>
          <a:p>
            <a:pPr marL="0" lvl="0"/>
            <a:r>
              <a:rPr lang="en-US" noProof="0" dirty="0"/>
              <a:t>Click to edit Master</a:t>
            </a:r>
          </a:p>
        </p:txBody>
      </p:sp>
      <p:sp>
        <p:nvSpPr>
          <p:cNvPr id="20" name="Oval 19">
            <a:extLst>
              <a:ext uri="{FF2B5EF4-FFF2-40B4-BE49-F238E27FC236}">
                <a16:creationId xmlns:a16="http://schemas.microsoft.com/office/drawing/2014/main" id="{B1B94193-61E2-4A3E-899B-FD24127E7A91}"/>
              </a:ext>
            </a:extLst>
          </p:cNvPr>
          <p:cNvSpPr/>
          <p:nvPr userDrawn="1"/>
        </p:nvSpPr>
        <p:spPr>
          <a:xfrm>
            <a:off x="11481187" y="6377163"/>
            <a:ext cx="278023" cy="278023"/>
          </a:xfrm>
          <a:prstGeom prst="ellipse">
            <a:avLst/>
          </a:prstGeom>
          <a:solidFill>
            <a:srgbClr val="0072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a:noFill/>
              </a:ln>
            </a:endParaRPr>
          </a:p>
        </p:txBody>
      </p:sp>
      <p:sp>
        <p:nvSpPr>
          <p:cNvPr id="21" name="TextBox 20">
            <a:extLst>
              <a:ext uri="{FF2B5EF4-FFF2-40B4-BE49-F238E27FC236}">
                <a16:creationId xmlns:a16="http://schemas.microsoft.com/office/drawing/2014/main" id="{30135911-4BAD-4AA8-9D32-B12720892AEA}"/>
              </a:ext>
            </a:extLst>
          </p:cNvPr>
          <p:cNvSpPr txBox="1"/>
          <p:nvPr userDrawn="1"/>
        </p:nvSpPr>
        <p:spPr>
          <a:xfrm>
            <a:off x="11448321" y="6374614"/>
            <a:ext cx="356541" cy="246221"/>
          </a:xfrm>
          <a:prstGeom prst="rect">
            <a:avLst/>
          </a:prstGeom>
          <a:noFill/>
        </p:spPr>
        <p:txBody>
          <a:bodyPr wrap="square" rtlCol="0">
            <a:spAutoFit/>
          </a:bodyPr>
          <a:lstStyle/>
          <a:p>
            <a:pPr algn="ctr"/>
            <a:fld id="{51DF7021-A47F-4024-B601-730BAC4A07EE}" type="slidenum">
              <a:rPr lang="en-US" sz="1000" b="1" smtClean="0">
                <a:solidFill>
                  <a:schemeClr val="bg1"/>
                </a:solidFill>
              </a:rPr>
              <a:pPr algn="ctr"/>
              <a:t>‹#›</a:t>
            </a:fld>
            <a:endParaRPr lang="en-US" sz="1000" b="1" dirty="0">
              <a:solidFill>
                <a:schemeClr val="bg1"/>
              </a:solidFill>
            </a:endParaRPr>
          </a:p>
        </p:txBody>
      </p:sp>
      <p:grpSp>
        <p:nvGrpSpPr>
          <p:cNvPr id="26" name="Group 25">
            <a:extLst>
              <a:ext uri="{FF2B5EF4-FFF2-40B4-BE49-F238E27FC236}">
                <a16:creationId xmlns:a16="http://schemas.microsoft.com/office/drawing/2014/main" id="{94F6B6DF-FE71-40DA-8FB4-1C3876D72FBF}"/>
              </a:ext>
            </a:extLst>
          </p:cNvPr>
          <p:cNvGrpSpPr/>
          <p:nvPr userDrawn="1"/>
        </p:nvGrpSpPr>
        <p:grpSpPr>
          <a:xfrm>
            <a:off x="10349828" y="6391253"/>
            <a:ext cx="743284" cy="212941"/>
            <a:chOff x="3769010" y="6317671"/>
            <a:chExt cx="743284" cy="212941"/>
          </a:xfrm>
        </p:grpSpPr>
        <p:sp>
          <p:nvSpPr>
            <p:cNvPr id="27" name="Flowchart: Extract 26">
              <a:hlinkClick r:id="" action="ppaction://hlinkshowjump?jump=nextslide"/>
              <a:extLst>
                <a:ext uri="{FF2B5EF4-FFF2-40B4-BE49-F238E27FC236}">
                  <a16:creationId xmlns:a16="http://schemas.microsoft.com/office/drawing/2014/main" id="{74A41399-9EA4-438D-AF93-BE51128503A2}"/>
                </a:ext>
              </a:extLst>
            </p:cNvPr>
            <p:cNvSpPr/>
            <p:nvPr/>
          </p:nvSpPr>
          <p:spPr>
            <a:xfrm rot="5400000">
              <a:off x="4363439" y="6366916"/>
              <a:ext cx="165771" cy="131938"/>
            </a:xfrm>
            <a:prstGeom prst="flowChartExtract">
              <a:avLst/>
            </a:prstGeom>
            <a:solidFill>
              <a:srgbClr val="0072C7"/>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Flowchart: Extract 27">
              <a:hlinkClick r:id="" action="ppaction://hlinkshowjump?jump=previousslide"/>
              <a:extLst>
                <a:ext uri="{FF2B5EF4-FFF2-40B4-BE49-F238E27FC236}">
                  <a16:creationId xmlns:a16="http://schemas.microsoft.com/office/drawing/2014/main" id="{E4470D6E-4FC9-4DF8-AF04-9CE3E3AEA936}"/>
                </a:ext>
              </a:extLst>
            </p:cNvPr>
            <p:cNvSpPr/>
            <p:nvPr/>
          </p:nvSpPr>
          <p:spPr>
            <a:xfrm rot="16200000">
              <a:off x="3752094" y="6366913"/>
              <a:ext cx="165768" cy="131936"/>
            </a:xfrm>
            <a:prstGeom prst="flowChartExtract">
              <a:avLst/>
            </a:prstGeom>
            <a:solidFill>
              <a:srgbClr val="0072C7"/>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9" name="Picture 28" descr="Icon&#10;&#10;Description automatically generated">
              <a:hlinkClick r:id="" action="ppaction://hlinkshowjump?jump=firstslide"/>
              <a:extLst>
                <a:ext uri="{FF2B5EF4-FFF2-40B4-BE49-F238E27FC236}">
                  <a16:creationId xmlns:a16="http://schemas.microsoft.com/office/drawing/2014/main" id="{06233EF9-0340-4421-A329-7909C9226721}"/>
                </a:ext>
              </a:extLst>
            </p:cNvPr>
            <p:cNvPicPr>
              <a:picLocks noChangeAspect="1"/>
            </p:cNvPicPr>
            <p:nvPr/>
          </p:nvPicPr>
          <p:blipFill>
            <a:blip r:embed="rId2"/>
            <a:stretch>
              <a:fillRect/>
            </a:stretch>
          </p:blipFill>
          <p:spPr>
            <a:xfrm>
              <a:off x="4029576" y="6317671"/>
              <a:ext cx="222150" cy="212941"/>
            </a:xfrm>
            <a:prstGeom prst="rect">
              <a:avLst/>
            </a:prstGeom>
            <a:effectLst>
              <a:outerShdw blurRad="50800" dist="38100" dir="2700000" algn="tl" rotWithShape="0">
                <a:prstClr val="black">
                  <a:alpha val="40000"/>
                </a:prstClr>
              </a:outerShdw>
            </a:effectLst>
          </p:spPr>
        </p:pic>
      </p:grpSp>
    </p:spTree>
    <p:extLst>
      <p:ext uri="{BB962C8B-B14F-4D97-AF65-F5344CB8AC3E}">
        <p14:creationId xmlns:p14="http://schemas.microsoft.com/office/powerpoint/2010/main" val="6371368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Title Slide_02">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6299464-ED20-4919-8B3A-2CFAE8DA2347}"/>
              </a:ext>
            </a:extLst>
          </p:cNvPr>
          <p:cNvSpPr/>
          <p:nvPr userDrawn="1"/>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3" name="Picture Placeholder 12">
            <a:extLst>
              <a:ext uri="{FF2B5EF4-FFF2-40B4-BE49-F238E27FC236}">
                <a16:creationId xmlns:a16="http://schemas.microsoft.com/office/drawing/2014/main" id="{BCCC559D-0EC3-432C-B397-6897B366DF36}"/>
              </a:ext>
            </a:extLst>
          </p:cNvPr>
          <p:cNvSpPr>
            <a:spLocks noGrp="1"/>
          </p:cNvSpPr>
          <p:nvPr>
            <p:ph type="pic" sz="quarter" idx="10"/>
          </p:nvPr>
        </p:nvSpPr>
        <p:spPr>
          <a:xfrm>
            <a:off x="710812" y="728545"/>
            <a:ext cx="5305661" cy="5305661"/>
          </a:xfrm>
          <a:prstGeom prst="ellipse">
            <a:avLst/>
          </a:prstGeom>
          <a:solidFill>
            <a:schemeClr val="bg2"/>
          </a:solidFill>
        </p:spPr>
        <p:txBody>
          <a:bodyPr anchor="ctr"/>
          <a:lstStyle>
            <a:lvl1pPr marL="0" indent="0" algn="ctr">
              <a:buNone/>
              <a:defRPr/>
            </a:lvl1pPr>
          </a:lstStyle>
          <a:p>
            <a:r>
              <a:rPr lang="en-US" noProof="0" dirty="0"/>
              <a:t>Click icon to add picture</a:t>
            </a:r>
          </a:p>
        </p:txBody>
      </p:sp>
      <p:grpSp>
        <p:nvGrpSpPr>
          <p:cNvPr id="14" name="Group 13">
            <a:extLst>
              <a:ext uri="{FF2B5EF4-FFF2-40B4-BE49-F238E27FC236}">
                <a16:creationId xmlns:a16="http://schemas.microsoft.com/office/drawing/2014/main" id="{0DC2055F-AE3F-46BE-B57E-A0F1A86D1C36}"/>
              </a:ext>
            </a:extLst>
          </p:cNvPr>
          <p:cNvGrpSpPr/>
          <p:nvPr userDrawn="1"/>
        </p:nvGrpSpPr>
        <p:grpSpPr>
          <a:xfrm>
            <a:off x="-1728305" y="-2049517"/>
            <a:ext cx="8917229" cy="10769768"/>
            <a:chOff x="11114088" y="2241550"/>
            <a:chExt cx="1905000" cy="2354263"/>
          </a:xfrm>
          <a:solidFill>
            <a:schemeClr val="bg1">
              <a:alpha val="16000"/>
            </a:schemeClr>
          </a:solidFill>
        </p:grpSpPr>
        <p:sp>
          <p:nvSpPr>
            <p:cNvPr id="15" name="Freeform 5">
              <a:extLst>
                <a:ext uri="{FF2B5EF4-FFF2-40B4-BE49-F238E27FC236}">
                  <a16:creationId xmlns:a16="http://schemas.microsoft.com/office/drawing/2014/main" id="{C98EF042-A3B8-406D-BC16-153A989F571A}"/>
                </a:ext>
              </a:extLst>
            </p:cNvPr>
            <p:cNvSpPr>
              <a:spLocks/>
            </p:cNvSpPr>
            <p:nvPr/>
          </p:nvSpPr>
          <p:spPr bwMode="auto">
            <a:xfrm>
              <a:off x="11114088" y="2241550"/>
              <a:ext cx="1905000" cy="2354263"/>
            </a:xfrm>
            <a:custGeom>
              <a:avLst/>
              <a:gdLst>
                <a:gd name="T0" fmla="*/ 0 w 447"/>
                <a:gd name="T1" fmla="*/ 264 h 553"/>
                <a:gd name="T2" fmla="*/ 141 w 447"/>
                <a:gd name="T3" fmla="*/ 48 h 553"/>
                <a:gd name="T4" fmla="*/ 414 w 447"/>
                <a:gd name="T5" fmla="*/ 67 h 553"/>
                <a:gd name="T6" fmla="*/ 438 w 447"/>
                <a:gd name="T7" fmla="*/ 98 h 553"/>
                <a:gd name="T8" fmla="*/ 391 w 447"/>
                <a:gd name="T9" fmla="*/ 111 h 553"/>
                <a:gd name="T10" fmla="*/ 94 w 447"/>
                <a:gd name="T11" fmla="*/ 149 h 553"/>
                <a:gd name="T12" fmla="*/ 107 w 447"/>
                <a:gd name="T13" fmla="*/ 424 h 553"/>
                <a:gd name="T14" fmla="*/ 383 w 447"/>
                <a:gd name="T15" fmla="*/ 453 h 553"/>
                <a:gd name="T16" fmla="*/ 393 w 447"/>
                <a:gd name="T17" fmla="*/ 446 h 553"/>
                <a:gd name="T18" fmla="*/ 433 w 447"/>
                <a:gd name="T19" fmla="*/ 449 h 553"/>
                <a:gd name="T20" fmla="*/ 421 w 447"/>
                <a:gd name="T21" fmla="*/ 485 h 553"/>
                <a:gd name="T22" fmla="*/ 194 w 447"/>
                <a:gd name="T23" fmla="*/ 531 h 553"/>
                <a:gd name="T24" fmla="*/ 0 w 447"/>
                <a:gd name="T25" fmla="*/ 264 h 5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7" h="553">
                  <a:moveTo>
                    <a:pt x="0" y="264"/>
                  </a:moveTo>
                  <a:cubicBezTo>
                    <a:pt x="5" y="176"/>
                    <a:pt x="49" y="96"/>
                    <a:pt x="141" y="48"/>
                  </a:cubicBezTo>
                  <a:cubicBezTo>
                    <a:pt x="235" y="0"/>
                    <a:pt x="327" y="9"/>
                    <a:pt x="414" y="67"/>
                  </a:cubicBezTo>
                  <a:cubicBezTo>
                    <a:pt x="425" y="75"/>
                    <a:pt x="439" y="82"/>
                    <a:pt x="438" y="98"/>
                  </a:cubicBezTo>
                  <a:cubicBezTo>
                    <a:pt x="437" y="120"/>
                    <a:pt x="413" y="127"/>
                    <a:pt x="391" y="111"/>
                  </a:cubicBezTo>
                  <a:cubicBezTo>
                    <a:pt x="294" y="40"/>
                    <a:pt x="166" y="56"/>
                    <a:pt x="94" y="149"/>
                  </a:cubicBezTo>
                  <a:cubicBezTo>
                    <a:pt x="30" y="231"/>
                    <a:pt x="36" y="349"/>
                    <a:pt x="107" y="424"/>
                  </a:cubicBezTo>
                  <a:cubicBezTo>
                    <a:pt x="180" y="502"/>
                    <a:pt x="296" y="514"/>
                    <a:pt x="383" y="453"/>
                  </a:cubicBezTo>
                  <a:cubicBezTo>
                    <a:pt x="386" y="451"/>
                    <a:pt x="390" y="449"/>
                    <a:pt x="393" y="446"/>
                  </a:cubicBezTo>
                  <a:cubicBezTo>
                    <a:pt x="407" y="433"/>
                    <a:pt x="420" y="433"/>
                    <a:pt x="433" y="449"/>
                  </a:cubicBezTo>
                  <a:cubicBezTo>
                    <a:pt x="447" y="467"/>
                    <a:pt x="433" y="477"/>
                    <a:pt x="421" y="485"/>
                  </a:cubicBezTo>
                  <a:cubicBezTo>
                    <a:pt x="353" y="537"/>
                    <a:pt x="277" y="553"/>
                    <a:pt x="194" y="531"/>
                  </a:cubicBezTo>
                  <a:cubicBezTo>
                    <a:pt x="79" y="501"/>
                    <a:pt x="1" y="397"/>
                    <a:pt x="0" y="2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noProof="0" dirty="0"/>
            </a:p>
          </p:txBody>
        </p:sp>
        <p:sp>
          <p:nvSpPr>
            <p:cNvPr id="16" name="Freeform 6">
              <a:extLst>
                <a:ext uri="{FF2B5EF4-FFF2-40B4-BE49-F238E27FC236}">
                  <a16:creationId xmlns:a16="http://schemas.microsoft.com/office/drawing/2014/main" id="{68E5FAC9-A660-4D7A-AC84-0A7C8CC3BB65}"/>
                </a:ext>
              </a:extLst>
            </p:cNvPr>
            <p:cNvSpPr>
              <a:spLocks/>
            </p:cNvSpPr>
            <p:nvPr/>
          </p:nvSpPr>
          <p:spPr bwMode="auto">
            <a:xfrm>
              <a:off x="11412538" y="2590800"/>
              <a:ext cx="835025" cy="1673225"/>
            </a:xfrm>
            <a:custGeom>
              <a:avLst/>
              <a:gdLst>
                <a:gd name="T0" fmla="*/ 0 w 196"/>
                <a:gd name="T1" fmla="*/ 198 h 393"/>
                <a:gd name="T2" fmla="*/ 157 w 196"/>
                <a:gd name="T3" fmla="*/ 8 h 393"/>
                <a:gd name="T4" fmla="*/ 192 w 196"/>
                <a:gd name="T5" fmla="*/ 22 h 393"/>
                <a:gd name="T6" fmla="*/ 167 w 196"/>
                <a:gd name="T7" fmla="*/ 56 h 393"/>
                <a:gd name="T8" fmla="*/ 48 w 196"/>
                <a:gd name="T9" fmla="*/ 198 h 393"/>
                <a:gd name="T10" fmla="*/ 170 w 196"/>
                <a:gd name="T11" fmla="*/ 339 h 393"/>
                <a:gd name="T12" fmla="*/ 193 w 196"/>
                <a:gd name="T13" fmla="*/ 372 h 393"/>
                <a:gd name="T14" fmla="*/ 160 w 196"/>
                <a:gd name="T15" fmla="*/ 387 h 393"/>
                <a:gd name="T16" fmla="*/ 0 w 196"/>
                <a:gd name="T17" fmla="*/ 198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6" h="393">
                  <a:moveTo>
                    <a:pt x="0" y="198"/>
                  </a:moveTo>
                  <a:cubicBezTo>
                    <a:pt x="0" y="103"/>
                    <a:pt x="64" y="26"/>
                    <a:pt x="157" y="8"/>
                  </a:cubicBezTo>
                  <a:cubicBezTo>
                    <a:pt x="171" y="6"/>
                    <a:pt x="188" y="0"/>
                    <a:pt x="192" y="22"/>
                  </a:cubicBezTo>
                  <a:cubicBezTo>
                    <a:pt x="196" y="41"/>
                    <a:pt x="190" y="52"/>
                    <a:pt x="167" y="56"/>
                  </a:cubicBezTo>
                  <a:cubicBezTo>
                    <a:pt x="95" y="70"/>
                    <a:pt x="47" y="129"/>
                    <a:pt x="48" y="198"/>
                  </a:cubicBezTo>
                  <a:cubicBezTo>
                    <a:pt x="48" y="267"/>
                    <a:pt x="97" y="325"/>
                    <a:pt x="170" y="339"/>
                  </a:cubicBezTo>
                  <a:cubicBezTo>
                    <a:pt x="191" y="343"/>
                    <a:pt x="195" y="354"/>
                    <a:pt x="193" y="372"/>
                  </a:cubicBezTo>
                  <a:cubicBezTo>
                    <a:pt x="190" y="393"/>
                    <a:pt x="174" y="389"/>
                    <a:pt x="160" y="387"/>
                  </a:cubicBezTo>
                  <a:cubicBezTo>
                    <a:pt x="70" y="375"/>
                    <a:pt x="0" y="293"/>
                    <a:pt x="0" y="19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noProof="0" dirty="0"/>
            </a:p>
          </p:txBody>
        </p:sp>
      </p:grpSp>
      <p:cxnSp>
        <p:nvCxnSpPr>
          <p:cNvPr id="12" name="Straight Connector 11">
            <a:extLst>
              <a:ext uri="{FF2B5EF4-FFF2-40B4-BE49-F238E27FC236}">
                <a16:creationId xmlns:a16="http://schemas.microsoft.com/office/drawing/2014/main" id="{77C312F4-62C2-4903-8C4B-423A8717E481}"/>
              </a:ext>
            </a:extLst>
          </p:cNvPr>
          <p:cNvCxnSpPr/>
          <p:nvPr userDrawn="1"/>
        </p:nvCxnSpPr>
        <p:spPr>
          <a:xfrm>
            <a:off x="6469778" y="4233582"/>
            <a:ext cx="2532336"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8" name="Title 1">
            <a:extLst>
              <a:ext uri="{FF2B5EF4-FFF2-40B4-BE49-F238E27FC236}">
                <a16:creationId xmlns:a16="http://schemas.microsoft.com/office/drawing/2014/main" id="{525B5135-F466-4A63-A42C-3BB2BAA7D24D}"/>
              </a:ext>
            </a:extLst>
          </p:cNvPr>
          <p:cNvSpPr>
            <a:spLocks noGrp="1"/>
          </p:cNvSpPr>
          <p:nvPr>
            <p:ph type="title" hasCustomPrompt="1"/>
          </p:nvPr>
        </p:nvSpPr>
        <p:spPr>
          <a:xfrm>
            <a:off x="6469778" y="3429000"/>
            <a:ext cx="5011410" cy="673366"/>
          </a:xfrm>
          <a:noFill/>
        </p:spPr>
        <p:txBody>
          <a:bodyPr wrap="square" rtlCol="0">
            <a:noAutofit/>
          </a:bodyPr>
          <a:lstStyle>
            <a:lvl1pPr>
              <a:defRPr lang="en-US" sz="6000" b="1" cap="all" baseline="0" dirty="0">
                <a:solidFill>
                  <a:schemeClr val="bg1"/>
                </a:solidFill>
                <a:ea typeface="+mn-ea"/>
                <a:cs typeface="+mn-cs"/>
              </a:defRPr>
            </a:lvl1pPr>
          </a:lstStyle>
          <a:p>
            <a:pPr marL="0" lvl="0"/>
            <a:r>
              <a:rPr lang="en-US" noProof="0" dirty="0"/>
              <a:t>Click to edit Master </a:t>
            </a:r>
            <a:r>
              <a:rPr lang="en-US" noProof="0" dirty="0" err="1"/>
              <a:t>itle</a:t>
            </a:r>
            <a:r>
              <a:rPr lang="en-US" noProof="0" dirty="0"/>
              <a:t> style</a:t>
            </a:r>
          </a:p>
        </p:txBody>
      </p:sp>
    </p:spTree>
    <p:extLst>
      <p:ext uri="{BB962C8B-B14F-4D97-AF65-F5344CB8AC3E}">
        <p14:creationId xmlns:p14="http://schemas.microsoft.com/office/powerpoint/2010/main" val="81010702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7333">
          <p15:clr>
            <a:srgbClr val="FBAE40"/>
          </p15:clr>
        </p15:guide>
        <p15:guide id="4" pos="362">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6299464-ED20-4919-8B3A-2CFAE8DA2347}"/>
              </a:ext>
            </a:extLst>
          </p:cNvPr>
          <p:cNvSpPr/>
          <p:nvPr userDrawn="1"/>
        </p:nvSpPr>
        <p:spPr>
          <a:xfrm>
            <a:off x="0" y="0"/>
            <a:ext cx="1219200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6" name="Oval 5">
            <a:extLst>
              <a:ext uri="{FF2B5EF4-FFF2-40B4-BE49-F238E27FC236}">
                <a16:creationId xmlns:a16="http://schemas.microsoft.com/office/drawing/2014/main" id="{1F54E98B-AC75-484D-9121-68498EB888AA}"/>
              </a:ext>
            </a:extLst>
          </p:cNvPr>
          <p:cNvSpPr/>
          <p:nvPr userDrawn="1"/>
        </p:nvSpPr>
        <p:spPr>
          <a:xfrm>
            <a:off x="754010" y="708293"/>
            <a:ext cx="5334029" cy="5334029"/>
          </a:xfrm>
          <a:prstGeom prst="ellipse">
            <a:avLst/>
          </a:prstGeom>
          <a:solidFill>
            <a:schemeClr val="bg1">
              <a:alpha val="1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2456FD49-C258-4333-9422-358C976A341C}"/>
              </a:ext>
            </a:extLst>
          </p:cNvPr>
          <p:cNvSpPr>
            <a:spLocks noGrp="1"/>
          </p:cNvSpPr>
          <p:nvPr>
            <p:ph type="ctrTitle" hasCustomPrompt="1"/>
          </p:nvPr>
        </p:nvSpPr>
        <p:spPr>
          <a:xfrm>
            <a:off x="6343650" y="2173288"/>
            <a:ext cx="5143500" cy="2090808"/>
          </a:xfrm>
        </p:spPr>
        <p:txBody>
          <a:bodyPr anchor="b">
            <a:noAutofit/>
          </a:bodyPr>
          <a:lstStyle>
            <a:lvl1pPr algn="l">
              <a:defRPr sz="5400" b="1" cap="all" baseline="0">
                <a:solidFill>
                  <a:schemeClr val="bg1"/>
                </a:solidFill>
                <a:latin typeface="+mj-lt"/>
              </a:defRPr>
            </a:lvl1pPr>
          </a:lstStyle>
          <a:p>
            <a:r>
              <a:rPr lang="en-US" noProof="0" dirty="0"/>
              <a:t>Title comes here</a:t>
            </a:r>
          </a:p>
        </p:txBody>
      </p:sp>
      <p:sp>
        <p:nvSpPr>
          <p:cNvPr id="3" name="Subtitle 2">
            <a:extLst>
              <a:ext uri="{FF2B5EF4-FFF2-40B4-BE49-F238E27FC236}">
                <a16:creationId xmlns:a16="http://schemas.microsoft.com/office/drawing/2014/main" id="{59758E15-A93D-4FB9-843D-1490E27A151B}"/>
              </a:ext>
            </a:extLst>
          </p:cNvPr>
          <p:cNvSpPr>
            <a:spLocks noGrp="1"/>
          </p:cNvSpPr>
          <p:nvPr>
            <p:ph type="subTitle" idx="1"/>
          </p:nvPr>
        </p:nvSpPr>
        <p:spPr>
          <a:xfrm>
            <a:off x="6343650" y="4279971"/>
            <a:ext cx="5143500" cy="503167"/>
          </a:xfrm>
        </p:spPr>
        <p:txBody>
          <a:bodyPr>
            <a:noAutofit/>
          </a:bodyPr>
          <a:lstStyle>
            <a:lvl1pPr marL="0" indent="0" algn="l">
              <a:buNone/>
              <a:defRPr sz="1800" b="0" cap="all"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subtitle style</a:t>
            </a:r>
            <a:endParaRPr lang="en-US" noProof="0" dirty="0"/>
          </a:p>
        </p:txBody>
      </p:sp>
      <p:grpSp>
        <p:nvGrpSpPr>
          <p:cNvPr id="14" name="Group 13">
            <a:extLst>
              <a:ext uri="{FF2B5EF4-FFF2-40B4-BE49-F238E27FC236}">
                <a16:creationId xmlns:a16="http://schemas.microsoft.com/office/drawing/2014/main" id="{0DC2055F-AE3F-46BE-B57E-A0F1A86D1C36}"/>
              </a:ext>
            </a:extLst>
          </p:cNvPr>
          <p:cNvGrpSpPr/>
          <p:nvPr userDrawn="1"/>
        </p:nvGrpSpPr>
        <p:grpSpPr>
          <a:xfrm>
            <a:off x="-1728305" y="-2049517"/>
            <a:ext cx="8917229" cy="10769768"/>
            <a:chOff x="11114088" y="2241550"/>
            <a:chExt cx="1905000" cy="2354263"/>
          </a:xfrm>
          <a:solidFill>
            <a:schemeClr val="bg1">
              <a:alpha val="16000"/>
            </a:schemeClr>
          </a:solidFill>
        </p:grpSpPr>
        <p:sp>
          <p:nvSpPr>
            <p:cNvPr id="15" name="Freeform 5">
              <a:extLst>
                <a:ext uri="{FF2B5EF4-FFF2-40B4-BE49-F238E27FC236}">
                  <a16:creationId xmlns:a16="http://schemas.microsoft.com/office/drawing/2014/main" id="{C98EF042-A3B8-406D-BC16-153A989F571A}"/>
                </a:ext>
              </a:extLst>
            </p:cNvPr>
            <p:cNvSpPr>
              <a:spLocks/>
            </p:cNvSpPr>
            <p:nvPr/>
          </p:nvSpPr>
          <p:spPr bwMode="auto">
            <a:xfrm>
              <a:off x="11114088" y="2241550"/>
              <a:ext cx="1905000" cy="2354263"/>
            </a:xfrm>
            <a:custGeom>
              <a:avLst/>
              <a:gdLst>
                <a:gd name="T0" fmla="*/ 0 w 447"/>
                <a:gd name="T1" fmla="*/ 264 h 553"/>
                <a:gd name="T2" fmla="*/ 141 w 447"/>
                <a:gd name="T3" fmla="*/ 48 h 553"/>
                <a:gd name="T4" fmla="*/ 414 w 447"/>
                <a:gd name="T5" fmla="*/ 67 h 553"/>
                <a:gd name="T6" fmla="*/ 438 w 447"/>
                <a:gd name="T7" fmla="*/ 98 h 553"/>
                <a:gd name="T8" fmla="*/ 391 w 447"/>
                <a:gd name="T9" fmla="*/ 111 h 553"/>
                <a:gd name="T10" fmla="*/ 94 w 447"/>
                <a:gd name="T11" fmla="*/ 149 h 553"/>
                <a:gd name="T12" fmla="*/ 107 w 447"/>
                <a:gd name="T13" fmla="*/ 424 h 553"/>
                <a:gd name="T14" fmla="*/ 383 w 447"/>
                <a:gd name="T15" fmla="*/ 453 h 553"/>
                <a:gd name="T16" fmla="*/ 393 w 447"/>
                <a:gd name="T17" fmla="*/ 446 h 553"/>
                <a:gd name="T18" fmla="*/ 433 w 447"/>
                <a:gd name="T19" fmla="*/ 449 h 553"/>
                <a:gd name="T20" fmla="*/ 421 w 447"/>
                <a:gd name="T21" fmla="*/ 485 h 553"/>
                <a:gd name="T22" fmla="*/ 194 w 447"/>
                <a:gd name="T23" fmla="*/ 531 h 553"/>
                <a:gd name="T24" fmla="*/ 0 w 447"/>
                <a:gd name="T25" fmla="*/ 264 h 5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7" h="553">
                  <a:moveTo>
                    <a:pt x="0" y="264"/>
                  </a:moveTo>
                  <a:cubicBezTo>
                    <a:pt x="5" y="176"/>
                    <a:pt x="49" y="96"/>
                    <a:pt x="141" y="48"/>
                  </a:cubicBezTo>
                  <a:cubicBezTo>
                    <a:pt x="235" y="0"/>
                    <a:pt x="327" y="9"/>
                    <a:pt x="414" y="67"/>
                  </a:cubicBezTo>
                  <a:cubicBezTo>
                    <a:pt x="425" y="75"/>
                    <a:pt x="439" y="82"/>
                    <a:pt x="438" y="98"/>
                  </a:cubicBezTo>
                  <a:cubicBezTo>
                    <a:pt x="437" y="120"/>
                    <a:pt x="413" y="127"/>
                    <a:pt x="391" y="111"/>
                  </a:cubicBezTo>
                  <a:cubicBezTo>
                    <a:pt x="294" y="40"/>
                    <a:pt x="166" y="56"/>
                    <a:pt x="94" y="149"/>
                  </a:cubicBezTo>
                  <a:cubicBezTo>
                    <a:pt x="30" y="231"/>
                    <a:pt x="36" y="349"/>
                    <a:pt x="107" y="424"/>
                  </a:cubicBezTo>
                  <a:cubicBezTo>
                    <a:pt x="180" y="502"/>
                    <a:pt x="296" y="514"/>
                    <a:pt x="383" y="453"/>
                  </a:cubicBezTo>
                  <a:cubicBezTo>
                    <a:pt x="386" y="451"/>
                    <a:pt x="390" y="449"/>
                    <a:pt x="393" y="446"/>
                  </a:cubicBezTo>
                  <a:cubicBezTo>
                    <a:pt x="407" y="433"/>
                    <a:pt x="420" y="433"/>
                    <a:pt x="433" y="449"/>
                  </a:cubicBezTo>
                  <a:cubicBezTo>
                    <a:pt x="447" y="467"/>
                    <a:pt x="433" y="477"/>
                    <a:pt x="421" y="485"/>
                  </a:cubicBezTo>
                  <a:cubicBezTo>
                    <a:pt x="353" y="537"/>
                    <a:pt x="277" y="553"/>
                    <a:pt x="194" y="531"/>
                  </a:cubicBezTo>
                  <a:cubicBezTo>
                    <a:pt x="79" y="501"/>
                    <a:pt x="1" y="397"/>
                    <a:pt x="0" y="2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noProof="0" dirty="0"/>
            </a:p>
          </p:txBody>
        </p:sp>
        <p:sp>
          <p:nvSpPr>
            <p:cNvPr id="16" name="Freeform 6">
              <a:extLst>
                <a:ext uri="{FF2B5EF4-FFF2-40B4-BE49-F238E27FC236}">
                  <a16:creationId xmlns:a16="http://schemas.microsoft.com/office/drawing/2014/main" id="{68E5FAC9-A660-4D7A-AC84-0A7C8CC3BB65}"/>
                </a:ext>
              </a:extLst>
            </p:cNvPr>
            <p:cNvSpPr>
              <a:spLocks/>
            </p:cNvSpPr>
            <p:nvPr/>
          </p:nvSpPr>
          <p:spPr bwMode="auto">
            <a:xfrm>
              <a:off x="11412538" y="2590800"/>
              <a:ext cx="835025" cy="1673225"/>
            </a:xfrm>
            <a:custGeom>
              <a:avLst/>
              <a:gdLst>
                <a:gd name="T0" fmla="*/ 0 w 196"/>
                <a:gd name="T1" fmla="*/ 198 h 393"/>
                <a:gd name="T2" fmla="*/ 157 w 196"/>
                <a:gd name="T3" fmla="*/ 8 h 393"/>
                <a:gd name="T4" fmla="*/ 192 w 196"/>
                <a:gd name="T5" fmla="*/ 22 h 393"/>
                <a:gd name="T6" fmla="*/ 167 w 196"/>
                <a:gd name="T7" fmla="*/ 56 h 393"/>
                <a:gd name="T8" fmla="*/ 48 w 196"/>
                <a:gd name="T9" fmla="*/ 198 h 393"/>
                <a:gd name="T10" fmla="*/ 170 w 196"/>
                <a:gd name="T11" fmla="*/ 339 h 393"/>
                <a:gd name="T12" fmla="*/ 193 w 196"/>
                <a:gd name="T13" fmla="*/ 372 h 393"/>
                <a:gd name="T14" fmla="*/ 160 w 196"/>
                <a:gd name="T15" fmla="*/ 387 h 393"/>
                <a:gd name="T16" fmla="*/ 0 w 196"/>
                <a:gd name="T17" fmla="*/ 198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6" h="393">
                  <a:moveTo>
                    <a:pt x="0" y="198"/>
                  </a:moveTo>
                  <a:cubicBezTo>
                    <a:pt x="0" y="103"/>
                    <a:pt x="64" y="26"/>
                    <a:pt x="157" y="8"/>
                  </a:cubicBezTo>
                  <a:cubicBezTo>
                    <a:pt x="171" y="6"/>
                    <a:pt x="188" y="0"/>
                    <a:pt x="192" y="22"/>
                  </a:cubicBezTo>
                  <a:cubicBezTo>
                    <a:pt x="196" y="41"/>
                    <a:pt x="190" y="52"/>
                    <a:pt x="167" y="56"/>
                  </a:cubicBezTo>
                  <a:cubicBezTo>
                    <a:pt x="95" y="70"/>
                    <a:pt x="47" y="129"/>
                    <a:pt x="48" y="198"/>
                  </a:cubicBezTo>
                  <a:cubicBezTo>
                    <a:pt x="48" y="267"/>
                    <a:pt x="97" y="325"/>
                    <a:pt x="170" y="339"/>
                  </a:cubicBezTo>
                  <a:cubicBezTo>
                    <a:pt x="191" y="343"/>
                    <a:pt x="195" y="354"/>
                    <a:pt x="193" y="372"/>
                  </a:cubicBezTo>
                  <a:cubicBezTo>
                    <a:pt x="190" y="393"/>
                    <a:pt x="174" y="389"/>
                    <a:pt x="160" y="387"/>
                  </a:cubicBezTo>
                  <a:cubicBezTo>
                    <a:pt x="70" y="375"/>
                    <a:pt x="0" y="293"/>
                    <a:pt x="0" y="19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noProof="0" dirty="0"/>
            </a:p>
          </p:txBody>
        </p:sp>
      </p:grpSp>
      <p:pic>
        <p:nvPicPr>
          <p:cNvPr id="9" name="Picture 8">
            <a:extLst>
              <a:ext uri="{FF2B5EF4-FFF2-40B4-BE49-F238E27FC236}">
                <a16:creationId xmlns:a16="http://schemas.microsoft.com/office/drawing/2014/main" id="{4FE28ACC-E44C-4381-B768-0310810E78D2}"/>
              </a:ext>
            </a:extLst>
          </p:cNvPr>
          <p:cNvPicPr>
            <a:picLocks noChangeAspect="1"/>
          </p:cNvPicPr>
          <p:nvPr userDrawn="1"/>
        </p:nvPicPr>
        <p:blipFill>
          <a:blip r:embed="rId2">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tretch>
            <a:fillRect/>
          </a:stretch>
        </p:blipFill>
        <p:spPr>
          <a:xfrm>
            <a:off x="10015850" y="391862"/>
            <a:ext cx="1745251" cy="673365"/>
          </a:xfrm>
          <a:prstGeom prst="rect">
            <a:avLst/>
          </a:prstGeom>
        </p:spPr>
      </p:pic>
      <p:cxnSp>
        <p:nvCxnSpPr>
          <p:cNvPr id="5" name="Straight Connector 4">
            <a:extLst>
              <a:ext uri="{FF2B5EF4-FFF2-40B4-BE49-F238E27FC236}">
                <a16:creationId xmlns:a16="http://schemas.microsoft.com/office/drawing/2014/main" id="{819AFA09-F4B1-493D-BCAD-FF30C20CD1AA}"/>
              </a:ext>
            </a:extLst>
          </p:cNvPr>
          <p:cNvCxnSpPr/>
          <p:nvPr userDrawn="1"/>
        </p:nvCxnSpPr>
        <p:spPr>
          <a:xfrm>
            <a:off x="6469778" y="4233582"/>
            <a:ext cx="2532336"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5905788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7333">
          <p15:clr>
            <a:srgbClr val="FBAE40"/>
          </p15:clr>
        </p15:guide>
        <p15:guide id="4" pos="362">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9087E09-D75F-4E26-B01E-A1A09BA2EA70}"/>
              </a:ext>
            </a:extLst>
          </p:cNvPr>
          <p:cNvSpPr/>
          <p:nvPr userDrawn="1"/>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AF7A70B7-7ADE-4E0B-B956-363B0B1AA613}"/>
              </a:ext>
            </a:extLst>
          </p:cNvPr>
          <p:cNvSpPr>
            <a:spLocks noGrp="1"/>
          </p:cNvSpPr>
          <p:nvPr>
            <p:ph type="title"/>
          </p:nvPr>
        </p:nvSpPr>
        <p:spPr>
          <a:xfrm>
            <a:off x="831850" y="182563"/>
            <a:ext cx="10515600" cy="940181"/>
          </a:xfrm>
        </p:spPr>
        <p:txBody>
          <a:bodyPr anchor="b">
            <a:noAutofit/>
          </a:bodyPr>
          <a:lstStyle>
            <a:lvl1pPr algn="ctr">
              <a:defRPr sz="4000" b="1" cap="all" baseline="0">
                <a:solidFill>
                  <a:schemeClr val="bg1"/>
                </a:solidFill>
              </a:defRPr>
            </a:lvl1pPr>
          </a:lstStyle>
          <a:p>
            <a:r>
              <a:rPr lang="en-US" noProof="0"/>
              <a:t>Click to edit Master title style</a:t>
            </a:r>
            <a:endParaRPr lang="en-US" noProof="0" dirty="0"/>
          </a:p>
        </p:txBody>
      </p:sp>
      <p:pic>
        <p:nvPicPr>
          <p:cNvPr id="8" name="Picture 7">
            <a:extLst>
              <a:ext uri="{FF2B5EF4-FFF2-40B4-BE49-F238E27FC236}">
                <a16:creationId xmlns:a16="http://schemas.microsoft.com/office/drawing/2014/main" id="{25FC40B0-ED27-47E5-A3C2-32A8418567EE}"/>
              </a:ext>
            </a:extLst>
          </p:cNvPr>
          <p:cNvPicPr>
            <a:picLocks noChangeAspect="1"/>
          </p:cNvPicPr>
          <p:nvPr userDrawn="1"/>
        </p:nvPicPr>
        <p:blipFill>
          <a:blip r:embed="rId2">
            <a:biLevel thresh="25000"/>
            <a:extLst>
              <a:ext uri="{28A0092B-C50C-407E-A947-70E740481C1C}">
                <a14:useLocalDpi xmlns:a14="http://schemas.microsoft.com/office/drawing/2010/main"/>
              </a:ext>
            </a:extLst>
          </a:blip>
          <a:stretch>
            <a:fillRect/>
          </a:stretch>
        </p:blipFill>
        <p:spPr>
          <a:xfrm>
            <a:off x="469638" y="6260507"/>
            <a:ext cx="1075427" cy="414929"/>
          </a:xfrm>
          <a:prstGeom prst="rect">
            <a:avLst/>
          </a:prstGeom>
        </p:spPr>
      </p:pic>
      <p:sp>
        <p:nvSpPr>
          <p:cNvPr id="11" name="Oval 10">
            <a:extLst>
              <a:ext uri="{FF2B5EF4-FFF2-40B4-BE49-F238E27FC236}">
                <a16:creationId xmlns:a16="http://schemas.microsoft.com/office/drawing/2014/main" id="{8931D2A9-0B92-4197-8802-80424C14EA7E}"/>
              </a:ext>
            </a:extLst>
          </p:cNvPr>
          <p:cNvSpPr/>
          <p:nvPr userDrawn="1"/>
        </p:nvSpPr>
        <p:spPr>
          <a:xfrm>
            <a:off x="11371669" y="6409397"/>
            <a:ext cx="280051" cy="28005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6" name="Slide Number Placeholder 5">
            <a:extLst>
              <a:ext uri="{FF2B5EF4-FFF2-40B4-BE49-F238E27FC236}">
                <a16:creationId xmlns:a16="http://schemas.microsoft.com/office/drawing/2014/main" id="{533B74B0-30B9-45C2-9AE6-45D1978AAFAE}"/>
              </a:ext>
            </a:extLst>
          </p:cNvPr>
          <p:cNvSpPr>
            <a:spLocks noGrp="1"/>
          </p:cNvSpPr>
          <p:nvPr>
            <p:ph type="sldNum" sz="quarter" idx="12"/>
          </p:nvPr>
        </p:nvSpPr>
        <p:spPr>
          <a:xfrm>
            <a:off x="11363696" y="6455739"/>
            <a:ext cx="294460" cy="187367"/>
          </a:xfrm>
        </p:spPr>
        <p:txBody>
          <a:bodyPr lIns="0" tIns="0" rIns="0" bIns="0"/>
          <a:lstStyle>
            <a:lvl1pPr algn="ctr">
              <a:defRPr sz="900">
                <a:solidFill>
                  <a:srgbClr val="2C567A"/>
                </a:solidFill>
                <a:latin typeface="+mn-lt"/>
              </a:defRPr>
            </a:lvl1pPr>
          </a:lstStyle>
          <a:p>
            <a:fld id="{9EC71654-96A5-4280-94F3-931C61A9F92C}" type="slidenum">
              <a:rPr lang="en-US" noProof="0" smtClean="0"/>
              <a:pPr/>
              <a:t>‹#›</a:t>
            </a:fld>
            <a:endParaRPr lang="en-US" noProof="0" dirty="0"/>
          </a:p>
        </p:txBody>
      </p:sp>
      <p:grpSp>
        <p:nvGrpSpPr>
          <p:cNvPr id="4" name="Group 3">
            <a:extLst>
              <a:ext uri="{FF2B5EF4-FFF2-40B4-BE49-F238E27FC236}">
                <a16:creationId xmlns:a16="http://schemas.microsoft.com/office/drawing/2014/main" id="{AD5251EA-F450-4DD1-995B-DC89513424C8}"/>
              </a:ext>
            </a:extLst>
          </p:cNvPr>
          <p:cNvGrpSpPr/>
          <p:nvPr userDrawn="1"/>
        </p:nvGrpSpPr>
        <p:grpSpPr>
          <a:xfrm rot="16200000">
            <a:off x="1637386" y="1473117"/>
            <a:ext cx="8917229" cy="10769768"/>
            <a:chOff x="-1728305" y="-2049517"/>
            <a:chExt cx="8917229" cy="10769768"/>
          </a:xfrm>
        </p:grpSpPr>
        <p:sp>
          <p:nvSpPr>
            <p:cNvPr id="17" name="Oval 16">
              <a:extLst>
                <a:ext uri="{FF2B5EF4-FFF2-40B4-BE49-F238E27FC236}">
                  <a16:creationId xmlns:a16="http://schemas.microsoft.com/office/drawing/2014/main" id="{44882F4E-E8C8-46FE-A9C8-7B79782767F6}"/>
                </a:ext>
              </a:extLst>
            </p:cNvPr>
            <p:cNvSpPr/>
            <p:nvPr userDrawn="1"/>
          </p:nvSpPr>
          <p:spPr>
            <a:xfrm>
              <a:off x="754010" y="708293"/>
              <a:ext cx="5334029" cy="5334029"/>
            </a:xfrm>
            <a:prstGeom prst="ellipse">
              <a:avLst/>
            </a:prstGeom>
            <a:solidFill>
              <a:schemeClr val="bg1">
                <a:alpha val="1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18" name="Group 17">
              <a:extLst>
                <a:ext uri="{FF2B5EF4-FFF2-40B4-BE49-F238E27FC236}">
                  <a16:creationId xmlns:a16="http://schemas.microsoft.com/office/drawing/2014/main" id="{965CD13B-04FB-40D5-AF62-2F43CF49BA9B}"/>
                </a:ext>
              </a:extLst>
            </p:cNvPr>
            <p:cNvGrpSpPr/>
            <p:nvPr userDrawn="1"/>
          </p:nvGrpSpPr>
          <p:grpSpPr>
            <a:xfrm>
              <a:off x="-1728305" y="-2049517"/>
              <a:ext cx="8917229" cy="10769768"/>
              <a:chOff x="11114088" y="2241550"/>
              <a:chExt cx="1905000" cy="2354263"/>
            </a:xfrm>
            <a:solidFill>
              <a:schemeClr val="bg1">
                <a:alpha val="16000"/>
              </a:schemeClr>
            </a:solidFill>
          </p:grpSpPr>
          <p:sp>
            <p:nvSpPr>
              <p:cNvPr id="19" name="Freeform 5">
                <a:extLst>
                  <a:ext uri="{FF2B5EF4-FFF2-40B4-BE49-F238E27FC236}">
                    <a16:creationId xmlns:a16="http://schemas.microsoft.com/office/drawing/2014/main" id="{01876F8F-C11E-4FB2-8150-1F0602752F97}"/>
                  </a:ext>
                </a:extLst>
              </p:cNvPr>
              <p:cNvSpPr>
                <a:spLocks/>
              </p:cNvSpPr>
              <p:nvPr/>
            </p:nvSpPr>
            <p:spPr bwMode="auto">
              <a:xfrm>
                <a:off x="11114088" y="2241550"/>
                <a:ext cx="1905000" cy="2354263"/>
              </a:xfrm>
              <a:custGeom>
                <a:avLst/>
                <a:gdLst>
                  <a:gd name="T0" fmla="*/ 0 w 447"/>
                  <a:gd name="T1" fmla="*/ 264 h 553"/>
                  <a:gd name="T2" fmla="*/ 141 w 447"/>
                  <a:gd name="T3" fmla="*/ 48 h 553"/>
                  <a:gd name="T4" fmla="*/ 414 w 447"/>
                  <a:gd name="T5" fmla="*/ 67 h 553"/>
                  <a:gd name="T6" fmla="*/ 438 w 447"/>
                  <a:gd name="T7" fmla="*/ 98 h 553"/>
                  <a:gd name="T8" fmla="*/ 391 w 447"/>
                  <a:gd name="T9" fmla="*/ 111 h 553"/>
                  <a:gd name="T10" fmla="*/ 94 w 447"/>
                  <a:gd name="T11" fmla="*/ 149 h 553"/>
                  <a:gd name="T12" fmla="*/ 107 w 447"/>
                  <a:gd name="T13" fmla="*/ 424 h 553"/>
                  <a:gd name="T14" fmla="*/ 383 w 447"/>
                  <a:gd name="T15" fmla="*/ 453 h 553"/>
                  <a:gd name="T16" fmla="*/ 393 w 447"/>
                  <a:gd name="T17" fmla="*/ 446 h 553"/>
                  <a:gd name="T18" fmla="*/ 433 w 447"/>
                  <a:gd name="T19" fmla="*/ 449 h 553"/>
                  <a:gd name="T20" fmla="*/ 421 w 447"/>
                  <a:gd name="T21" fmla="*/ 485 h 553"/>
                  <a:gd name="T22" fmla="*/ 194 w 447"/>
                  <a:gd name="T23" fmla="*/ 531 h 553"/>
                  <a:gd name="T24" fmla="*/ 0 w 447"/>
                  <a:gd name="T25" fmla="*/ 264 h 5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7" h="553">
                    <a:moveTo>
                      <a:pt x="0" y="264"/>
                    </a:moveTo>
                    <a:cubicBezTo>
                      <a:pt x="5" y="176"/>
                      <a:pt x="49" y="96"/>
                      <a:pt x="141" y="48"/>
                    </a:cubicBezTo>
                    <a:cubicBezTo>
                      <a:pt x="235" y="0"/>
                      <a:pt x="327" y="9"/>
                      <a:pt x="414" y="67"/>
                    </a:cubicBezTo>
                    <a:cubicBezTo>
                      <a:pt x="425" y="75"/>
                      <a:pt x="439" y="82"/>
                      <a:pt x="438" y="98"/>
                    </a:cubicBezTo>
                    <a:cubicBezTo>
                      <a:pt x="437" y="120"/>
                      <a:pt x="413" y="127"/>
                      <a:pt x="391" y="111"/>
                    </a:cubicBezTo>
                    <a:cubicBezTo>
                      <a:pt x="294" y="40"/>
                      <a:pt x="166" y="56"/>
                      <a:pt x="94" y="149"/>
                    </a:cubicBezTo>
                    <a:cubicBezTo>
                      <a:pt x="30" y="231"/>
                      <a:pt x="36" y="349"/>
                      <a:pt x="107" y="424"/>
                    </a:cubicBezTo>
                    <a:cubicBezTo>
                      <a:pt x="180" y="502"/>
                      <a:pt x="296" y="514"/>
                      <a:pt x="383" y="453"/>
                    </a:cubicBezTo>
                    <a:cubicBezTo>
                      <a:pt x="386" y="451"/>
                      <a:pt x="390" y="449"/>
                      <a:pt x="393" y="446"/>
                    </a:cubicBezTo>
                    <a:cubicBezTo>
                      <a:pt x="407" y="433"/>
                      <a:pt x="420" y="433"/>
                      <a:pt x="433" y="449"/>
                    </a:cubicBezTo>
                    <a:cubicBezTo>
                      <a:pt x="447" y="467"/>
                      <a:pt x="433" y="477"/>
                      <a:pt x="421" y="485"/>
                    </a:cubicBezTo>
                    <a:cubicBezTo>
                      <a:pt x="353" y="537"/>
                      <a:pt x="277" y="553"/>
                      <a:pt x="194" y="531"/>
                    </a:cubicBezTo>
                    <a:cubicBezTo>
                      <a:pt x="79" y="501"/>
                      <a:pt x="1" y="397"/>
                      <a:pt x="0" y="2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noProof="0" dirty="0"/>
              </a:p>
            </p:txBody>
          </p:sp>
          <p:sp>
            <p:nvSpPr>
              <p:cNvPr id="20" name="Freeform 6">
                <a:extLst>
                  <a:ext uri="{FF2B5EF4-FFF2-40B4-BE49-F238E27FC236}">
                    <a16:creationId xmlns:a16="http://schemas.microsoft.com/office/drawing/2014/main" id="{08A1D05F-5F61-4156-8C83-1A002AA1E886}"/>
                  </a:ext>
                </a:extLst>
              </p:cNvPr>
              <p:cNvSpPr>
                <a:spLocks/>
              </p:cNvSpPr>
              <p:nvPr/>
            </p:nvSpPr>
            <p:spPr bwMode="auto">
              <a:xfrm>
                <a:off x="11412538" y="2590800"/>
                <a:ext cx="835025" cy="1673225"/>
              </a:xfrm>
              <a:custGeom>
                <a:avLst/>
                <a:gdLst>
                  <a:gd name="T0" fmla="*/ 0 w 196"/>
                  <a:gd name="T1" fmla="*/ 198 h 393"/>
                  <a:gd name="T2" fmla="*/ 157 w 196"/>
                  <a:gd name="T3" fmla="*/ 8 h 393"/>
                  <a:gd name="T4" fmla="*/ 192 w 196"/>
                  <a:gd name="T5" fmla="*/ 22 h 393"/>
                  <a:gd name="T6" fmla="*/ 167 w 196"/>
                  <a:gd name="T7" fmla="*/ 56 h 393"/>
                  <a:gd name="T8" fmla="*/ 48 w 196"/>
                  <a:gd name="T9" fmla="*/ 198 h 393"/>
                  <a:gd name="T10" fmla="*/ 170 w 196"/>
                  <a:gd name="T11" fmla="*/ 339 h 393"/>
                  <a:gd name="T12" fmla="*/ 193 w 196"/>
                  <a:gd name="T13" fmla="*/ 372 h 393"/>
                  <a:gd name="T14" fmla="*/ 160 w 196"/>
                  <a:gd name="T15" fmla="*/ 387 h 393"/>
                  <a:gd name="T16" fmla="*/ 0 w 196"/>
                  <a:gd name="T17" fmla="*/ 198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6" h="393">
                    <a:moveTo>
                      <a:pt x="0" y="198"/>
                    </a:moveTo>
                    <a:cubicBezTo>
                      <a:pt x="0" y="103"/>
                      <a:pt x="64" y="26"/>
                      <a:pt x="157" y="8"/>
                    </a:cubicBezTo>
                    <a:cubicBezTo>
                      <a:pt x="171" y="6"/>
                      <a:pt x="188" y="0"/>
                      <a:pt x="192" y="22"/>
                    </a:cubicBezTo>
                    <a:cubicBezTo>
                      <a:pt x="196" y="41"/>
                      <a:pt x="190" y="52"/>
                      <a:pt x="167" y="56"/>
                    </a:cubicBezTo>
                    <a:cubicBezTo>
                      <a:pt x="95" y="70"/>
                      <a:pt x="47" y="129"/>
                      <a:pt x="48" y="198"/>
                    </a:cubicBezTo>
                    <a:cubicBezTo>
                      <a:pt x="48" y="267"/>
                      <a:pt x="97" y="325"/>
                      <a:pt x="170" y="339"/>
                    </a:cubicBezTo>
                    <a:cubicBezTo>
                      <a:pt x="191" y="343"/>
                      <a:pt x="195" y="354"/>
                      <a:pt x="193" y="372"/>
                    </a:cubicBezTo>
                    <a:cubicBezTo>
                      <a:pt x="190" y="393"/>
                      <a:pt x="174" y="389"/>
                      <a:pt x="160" y="387"/>
                    </a:cubicBezTo>
                    <a:cubicBezTo>
                      <a:pt x="70" y="375"/>
                      <a:pt x="0" y="293"/>
                      <a:pt x="0" y="19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noProof="0" dirty="0"/>
              </a:p>
            </p:txBody>
          </p:sp>
        </p:grpSp>
      </p:grpSp>
      <p:sp>
        <p:nvSpPr>
          <p:cNvPr id="21" name="Text Placeholder 2">
            <a:extLst>
              <a:ext uri="{FF2B5EF4-FFF2-40B4-BE49-F238E27FC236}">
                <a16:creationId xmlns:a16="http://schemas.microsoft.com/office/drawing/2014/main" id="{4D77C47B-CC1E-41DA-9146-5DFD63065491}"/>
              </a:ext>
            </a:extLst>
          </p:cNvPr>
          <p:cNvSpPr>
            <a:spLocks noGrp="1"/>
          </p:cNvSpPr>
          <p:nvPr>
            <p:ph type="body" idx="1"/>
          </p:nvPr>
        </p:nvSpPr>
        <p:spPr>
          <a:xfrm>
            <a:off x="831850" y="1153348"/>
            <a:ext cx="10515600" cy="648543"/>
          </a:xfrm>
        </p:spPr>
        <p:txBody>
          <a:bodyPr>
            <a:normAutofit/>
          </a:bodyPr>
          <a:lstStyle>
            <a:lvl1pPr marL="0" indent="0" algn="ctr">
              <a:buNone/>
              <a:defRPr sz="1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Click to edit Master text styles</a:t>
            </a:r>
          </a:p>
        </p:txBody>
      </p:sp>
    </p:spTree>
    <p:extLst>
      <p:ext uri="{BB962C8B-B14F-4D97-AF65-F5344CB8AC3E}">
        <p14:creationId xmlns:p14="http://schemas.microsoft.com/office/powerpoint/2010/main" val="422654412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CC4D7FA-B85E-4477-8C62-94955B340F1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noProof="0"/>
              <a:t>Click to edit Master title style</a:t>
            </a:r>
          </a:p>
        </p:txBody>
      </p:sp>
      <p:sp>
        <p:nvSpPr>
          <p:cNvPr id="3" name="Text Placeholder 2">
            <a:extLst>
              <a:ext uri="{FF2B5EF4-FFF2-40B4-BE49-F238E27FC236}">
                <a16:creationId xmlns:a16="http://schemas.microsoft.com/office/drawing/2014/main" id="{1F1226BB-3E56-4E7F-8172-7EC03C9F0BC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 name="Date Placeholder 3">
            <a:extLst>
              <a:ext uri="{FF2B5EF4-FFF2-40B4-BE49-F238E27FC236}">
                <a16:creationId xmlns:a16="http://schemas.microsoft.com/office/drawing/2014/main" id="{D95D08EF-72FB-4F19-9916-65815A9CA99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noProof="0" dirty="0"/>
          </a:p>
        </p:txBody>
      </p:sp>
      <p:sp>
        <p:nvSpPr>
          <p:cNvPr id="5" name="Footer Placeholder 4">
            <a:extLst>
              <a:ext uri="{FF2B5EF4-FFF2-40B4-BE49-F238E27FC236}">
                <a16:creationId xmlns:a16="http://schemas.microsoft.com/office/drawing/2014/main" id="{1365084D-BC85-4A55-BD80-93876AD1010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noProof="0"/>
              <a:t>LTM = Long Term Monitoring </a:t>
            </a:r>
            <a:endParaRPr lang="en-US" noProof="0" dirty="0"/>
          </a:p>
        </p:txBody>
      </p:sp>
      <p:sp>
        <p:nvSpPr>
          <p:cNvPr id="6" name="Slide Number Placeholder 5">
            <a:extLst>
              <a:ext uri="{FF2B5EF4-FFF2-40B4-BE49-F238E27FC236}">
                <a16:creationId xmlns:a16="http://schemas.microsoft.com/office/drawing/2014/main" id="{45FDEF23-A140-4DD6-A0D0-A86BD4DF340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EC71654-96A5-4280-94F3-931C61A9F92C}" type="slidenum">
              <a:rPr lang="en-US" noProof="0" smtClean="0"/>
              <a:t>‹#›</a:t>
            </a:fld>
            <a:endParaRPr lang="en-US" noProof="0" dirty="0"/>
          </a:p>
        </p:txBody>
      </p:sp>
    </p:spTree>
    <p:extLst>
      <p:ext uri="{BB962C8B-B14F-4D97-AF65-F5344CB8AC3E}">
        <p14:creationId xmlns:p14="http://schemas.microsoft.com/office/powerpoint/2010/main" val="2347082301"/>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62" r:id="rId3"/>
    <p:sldLayoutId id="2147483669" r:id="rId4"/>
    <p:sldLayoutId id="2147483663" r:id="rId5"/>
    <p:sldLayoutId id="2147483654" r:id="rId6"/>
    <p:sldLayoutId id="2147483665" r:id="rId7"/>
    <p:sldLayoutId id="2147483666" r:id="rId8"/>
    <p:sldLayoutId id="2147483667" r:id="rId9"/>
    <p:sldLayoutId id="2147483668" r:id="rId10"/>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325" userDrawn="1">
          <p15:clr>
            <a:srgbClr val="F26B43"/>
          </p15:clr>
        </p15:guide>
        <p15:guide id="4" pos="7349"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hyperlink" Target="https://teams.microsoft.com/l/meetup-join/19%3ameeting_YTJkMmQwODctZDc1Yi00MDcxLTkzZTUtNzZiNzFlY2VhODFm%40thread.v2/0?context=%7b%22Tid%22%3a%2261824b03-7a84-44ae-b2eb-b131d8475397%22%2c%22Oid%22%3a%22604e4c90-c0ce-4646-85ab-24c9460aecb5%22%7d" TargetMode="Externa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hyperlink" Target="https://bemsys.com/acronyms-definitions/" TargetMode="External"/><Relationship Id="rId2" Type="http://schemas.openxmlformats.org/officeDocument/2006/relationships/notesSlide" Target="../notesSlides/notesSlide2.xml"/><Relationship Id="rId1" Type="http://schemas.openxmlformats.org/officeDocument/2006/relationships/slideLayout" Target="../slideLayouts/slideLayout3.xml"/><Relationship Id="rId5" Type="http://schemas.openxmlformats.org/officeDocument/2006/relationships/image" Target="../media/image8.png"/><Relationship Id="rId4" Type="http://schemas.openxmlformats.org/officeDocument/2006/relationships/hyperlink" Target="https://bemsys.com/new-cercla-landfill-proposed-plan/" TargetMode="External"/></Relationships>
</file>

<file path=ppt/slides/_rels/slide3.xml.rels><?xml version="1.0" encoding="UTF-8" standalone="yes"?>
<Relationships xmlns="http://schemas.openxmlformats.org/package/2006/relationships"><Relationship Id="rId3" Type="http://schemas.openxmlformats.org/officeDocument/2006/relationships/hyperlink" Target="https://bemsys.com/acronyms-definitions/" TargetMode="External"/><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hyperlink" Target="https://bemsys.com/acronyms-definitions/" TargetMode="External"/></Relationships>
</file>

<file path=ppt/slides/_rels/slide5.xml.rels><?xml version="1.0" encoding="UTF-8" standalone="yes"?>
<Relationships xmlns="http://schemas.openxmlformats.org/package/2006/relationships"><Relationship Id="rId3" Type="http://schemas.openxmlformats.org/officeDocument/2006/relationships/hyperlink" Target="https://bemsys.com/acronyms-definitions/" TargetMode="External"/><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hyperlink" Target="https://bemsys.com/acronyms-definitions/" TargetMode="External"/><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hyperlink" Target="https://bemsys.com/acronyms-definitions/" TargetMode="External"/><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5.xml"/><Relationship Id="rId6" Type="http://schemas.openxmlformats.org/officeDocument/2006/relationships/image" Target="../media/image14.svg"/><Relationship Id="rId5" Type="http://schemas.openxmlformats.org/officeDocument/2006/relationships/image" Target="../media/image13.png"/><Relationship Id="rId4" Type="http://schemas.openxmlformats.org/officeDocument/2006/relationships/image" Target="../media/image12.svg"/></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2.png"/><Relationship Id="rId5" Type="http://schemas.openxmlformats.org/officeDocument/2006/relationships/hyperlink" Target="https://teams.microsoft.com/l/meetup-join/19%3ameeting_YTJkMmQwODctZDc1Yi00MDcxLTkzZTUtNzZiNzFlY2VhODFm%40thread.v2/0?context=%7b%22Tid%22%3a%2261824b03-7a84-44ae-b2eb-b131d8475397%22%2c%22Oid%22%3a%22604e4c90-c0ce-4646-85ab-24c9460aecb5%22%7d" TargetMode="External"/><Relationship Id="rId4" Type="http://schemas.microsoft.com/office/2007/relationships/hdphoto" Target="../media/hdphoto2.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a:extLst>
              <a:ext uri="{FF2B5EF4-FFF2-40B4-BE49-F238E27FC236}">
                <a16:creationId xmlns:a16="http://schemas.microsoft.com/office/drawing/2014/main" id="{D95838A4-D08A-4C8F-8A43-84089E3B243A}"/>
              </a:ext>
            </a:extLst>
          </p:cNvPr>
          <p:cNvPicPr>
            <a:picLocks noGrp="1" noChangeAspect="1"/>
          </p:cNvPicPr>
          <p:nvPr>
            <p:ph type="pic" sz="quarter" idx="10"/>
          </p:nvPr>
        </p:nvPicPr>
        <p:blipFill rotWithShape="1">
          <a:blip r:embed="rId3"/>
          <a:srcRect l="16737" t="586" r="11631" b="3908"/>
          <a:stretch/>
        </p:blipFill>
        <p:spPr>
          <a:xfrm>
            <a:off x="890499" y="774281"/>
            <a:ext cx="5205501" cy="5205501"/>
          </a:xfrm>
          <a:noFill/>
        </p:spPr>
      </p:pic>
      <p:sp>
        <p:nvSpPr>
          <p:cNvPr id="3" name="Rectangle: Rounded Corners 2">
            <a:extLst>
              <a:ext uri="{FF2B5EF4-FFF2-40B4-BE49-F238E27FC236}">
                <a16:creationId xmlns:a16="http://schemas.microsoft.com/office/drawing/2014/main" id="{6A77037E-483E-4301-8066-864B55C40065}"/>
              </a:ext>
            </a:extLst>
          </p:cNvPr>
          <p:cNvSpPr/>
          <p:nvPr/>
        </p:nvSpPr>
        <p:spPr>
          <a:xfrm>
            <a:off x="6300632" y="774281"/>
            <a:ext cx="5639243" cy="5205501"/>
          </a:xfrm>
          <a:prstGeom prst="roundRect">
            <a:avLst/>
          </a:prstGeom>
          <a:solidFill>
            <a:schemeClr val="tx2">
              <a:lumMod val="20000"/>
              <a:lumOff val="80000"/>
              <a:alpha val="9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1">
            <a:extLst>
              <a:ext uri="{FF2B5EF4-FFF2-40B4-BE49-F238E27FC236}">
                <a16:creationId xmlns:a16="http://schemas.microsoft.com/office/drawing/2014/main" id="{EF40E1EC-13EE-4AC5-8EFC-92D5FC1B9E04}"/>
              </a:ext>
            </a:extLst>
          </p:cNvPr>
          <p:cNvSpPr>
            <a:spLocks noGrp="1"/>
          </p:cNvSpPr>
          <p:nvPr>
            <p:ph type="ctrTitle"/>
          </p:nvPr>
        </p:nvSpPr>
        <p:spPr>
          <a:xfrm>
            <a:off x="6300631" y="985456"/>
            <a:ext cx="5639243" cy="1859813"/>
          </a:xfrm>
        </p:spPr>
        <p:txBody>
          <a:bodyPr>
            <a:noAutofit/>
          </a:bodyPr>
          <a:lstStyle/>
          <a:p>
            <a:pPr algn="ctr">
              <a:lnSpc>
                <a:spcPct val="100000"/>
              </a:lnSpc>
              <a:spcBef>
                <a:spcPts val="0"/>
              </a:spcBef>
            </a:pPr>
            <a:r>
              <a:rPr lang="en-US" sz="2800" i="0" cap="none" dirty="0">
                <a:solidFill>
                  <a:srgbClr val="2C567A"/>
                </a:solidFill>
                <a:effectLst/>
                <a:latin typeface="Myriad Pro" panose="020B0503030403020204" pitchFamily="34" charset="0"/>
              </a:rPr>
              <a:t>Proposed Plan For</a:t>
            </a:r>
            <a:br>
              <a:rPr lang="en-US" sz="2800" i="0" cap="none" dirty="0">
                <a:solidFill>
                  <a:srgbClr val="2C567A"/>
                </a:solidFill>
                <a:effectLst/>
                <a:latin typeface="Myriad Pro" panose="020B0503030403020204" pitchFamily="34" charset="0"/>
              </a:rPr>
            </a:br>
            <a:r>
              <a:rPr lang="en-US" sz="2800" i="0" cap="none" dirty="0">
                <a:solidFill>
                  <a:srgbClr val="2C567A"/>
                </a:solidFill>
                <a:effectLst/>
                <a:latin typeface="Myriad Pro" panose="020B0503030403020204" pitchFamily="34" charset="0"/>
              </a:rPr>
              <a:t>New CERCLA Landfill</a:t>
            </a:r>
            <a:br>
              <a:rPr lang="en-US" sz="2800" i="0" cap="none" dirty="0">
                <a:solidFill>
                  <a:srgbClr val="2C567A"/>
                </a:solidFill>
                <a:effectLst/>
                <a:latin typeface="Myriad Pro" panose="020B0503030403020204" pitchFamily="34" charset="0"/>
              </a:rPr>
            </a:br>
            <a:r>
              <a:rPr lang="en-US" sz="2800" i="0" cap="none" dirty="0">
                <a:solidFill>
                  <a:srgbClr val="2C567A"/>
                </a:solidFill>
                <a:effectLst/>
                <a:latin typeface="Myriad Pro" panose="020B0503030403020204" pitchFamily="34" charset="0"/>
              </a:rPr>
              <a:t>Barter Island LRRS</a:t>
            </a:r>
            <a:br>
              <a:rPr lang="en-US" sz="2800" i="0" dirty="0">
                <a:solidFill>
                  <a:srgbClr val="2C567A"/>
                </a:solidFill>
                <a:effectLst/>
                <a:latin typeface="Myriad Pro" panose="020B0503030403020204" pitchFamily="34" charset="0"/>
              </a:rPr>
            </a:br>
            <a:r>
              <a:rPr lang="en-US" sz="2500" i="0" cap="none" dirty="0">
                <a:solidFill>
                  <a:srgbClr val="2C567A"/>
                </a:solidFill>
                <a:effectLst/>
                <a:latin typeface="Myriad Pro" panose="020B0503030403020204" pitchFamily="34" charset="0"/>
              </a:rPr>
              <a:t>Published February</a:t>
            </a:r>
            <a:r>
              <a:rPr lang="en-US" sz="2500" i="0" dirty="0">
                <a:solidFill>
                  <a:srgbClr val="2C567A"/>
                </a:solidFill>
                <a:effectLst/>
                <a:latin typeface="Myriad Pro" panose="020B0503030403020204" pitchFamily="34" charset="0"/>
              </a:rPr>
              <a:t> 2021</a:t>
            </a:r>
            <a:endParaRPr lang="en-US" sz="2500" dirty="0">
              <a:solidFill>
                <a:srgbClr val="2C567A"/>
              </a:solidFill>
              <a:latin typeface="Myriad Pro" panose="020B0503030403020204" pitchFamily="34" charset="0"/>
            </a:endParaRPr>
          </a:p>
        </p:txBody>
      </p:sp>
      <p:cxnSp>
        <p:nvCxnSpPr>
          <p:cNvPr id="5" name="Straight Connector 4">
            <a:extLst>
              <a:ext uri="{FF2B5EF4-FFF2-40B4-BE49-F238E27FC236}">
                <a16:creationId xmlns:a16="http://schemas.microsoft.com/office/drawing/2014/main" id="{7CA62391-C273-416B-B67F-8E0B2175AD3E}"/>
              </a:ext>
            </a:extLst>
          </p:cNvPr>
          <p:cNvCxnSpPr>
            <a:cxnSpLocks/>
          </p:cNvCxnSpPr>
          <p:nvPr/>
        </p:nvCxnSpPr>
        <p:spPr>
          <a:xfrm>
            <a:off x="6708860" y="2997592"/>
            <a:ext cx="4774018"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4" name="Picture 13" descr="Logo&#10;&#10;Description automatically generated">
            <a:extLst>
              <a:ext uri="{FF2B5EF4-FFF2-40B4-BE49-F238E27FC236}">
                <a16:creationId xmlns:a16="http://schemas.microsoft.com/office/drawing/2014/main" id="{097CD9D2-67C4-40FE-A715-73578EB7B3F8}"/>
              </a:ext>
            </a:extLst>
          </p:cNvPr>
          <p:cNvPicPr>
            <a:picLocks noChangeAspect="1"/>
          </p:cNvPicPr>
          <p:nvPr/>
        </p:nvPicPr>
        <p:blipFill>
          <a:blip r:embed="rId4"/>
          <a:stretch>
            <a:fillRect/>
          </a:stretch>
        </p:blipFill>
        <p:spPr>
          <a:xfrm>
            <a:off x="6815186" y="3384887"/>
            <a:ext cx="1017642" cy="991714"/>
          </a:xfrm>
          <a:prstGeom prst="rect">
            <a:avLst/>
          </a:prstGeom>
        </p:spPr>
      </p:pic>
      <p:pic>
        <p:nvPicPr>
          <p:cNvPr id="16" name="Picture 15" descr="Logo&#10;&#10;Description automatically generated">
            <a:extLst>
              <a:ext uri="{FF2B5EF4-FFF2-40B4-BE49-F238E27FC236}">
                <a16:creationId xmlns:a16="http://schemas.microsoft.com/office/drawing/2014/main" id="{C92050D8-5D8B-49C4-A7AE-FDDCC27231B2}"/>
              </a:ext>
            </a:extLst>
          </p:cNvPr>
          <p:cNvPicPr>
            <a:picLocks noChangeAspect="1"/>
          </p:cNvPicPr>
          <p:nvPr/>
        </p:nvPicPr>
        <p:blipFill>
          <a:blip r:embed="rId5"/>
          <a:stretch>
            <a:fillRect/>
          </a:stretch>
        </p:blipFill>
        <p:spPr>
          <a:xfrm>
            <a:off x="10571561" y="3384887"/>
            <a:ext cx="1017643" cy="1004922"/>
          </a:xfrm>
          <a:prstGeom prst="rect">
            <a:avLst/>
          </a:prstGeom>
        </p:spPr>
      </p:pic>
      <p:sp>
        <p:nvSpPr>
          <p:cNvPr id="9" name="TextBox 8">
            <a:extLst>
              <a:ext uri="{FF2B5EF4-FFF2-40B4-BE49-F238E27FC236}">
                <a16:creationId xmlns:a16="http://schemas.microsoft.com/office/drawing/2014/main" id="{183B68D9-966D-4B9A-BFE0-2895CCECDEEE}"/>
              </a:ext>
            </a:extLst>
          </p:cNvPr>
          <p:cNvSpPr txBox="1"/>
          <p:nvPr/>
        </p:nvSpPr>
        <p:spPr>
          <a:xfrm>
            <a:off x="6815186" y="4777103"/>
            <a:ext cx="5011410" cy="923330"/>
          </a:xfrm>
          <a:prstGeom prst="rect">
            <a:avLst/>
          </a:prstGeom>
          <a:noFill/>
        </p:spPr>
        <p:txBody>
          <a:bodyPr wrap="square" rtlCol="0">
            <a:spAutoFit/>
          </a:bodyPr>
          <a:lstStyle/>
          <a:p>
            <a:pPr algn="ctr"/>
            <a:r>
              <a:rPr lang="en-US" i="1" dirty="0">
                <a:solidFill>
                  <a:srgbClr val="2C567A"/>
                </a:solidFill>
              </a:rPr>
              <a:t>Click here to join the </a:t>
            </a:r>
            <a:br>
              <a:rPr lang="en-US" i="1" dirty="0">
                <a:solidFill>
                  <a:srgbClr val="2C567A"/>
                </a:solidFill>
              </a:rPr>
            </a:br>
            <a:r>
              <a:rPr lang="en-US" u="sng" dirty="0">
                <a:solidFill>
                  <a:srgbClr val="2C567A"/>
                </a:solidFill>
                <a:hlinkClick r:id="rId6" tooltip="Virtual Public Meeting">
                  <a:extLst>
                    <a:ext uri="{A12FA001-AC4F-418D-AE19-62706E023703}">
                      <ahyp:hlinkClr xmlns:ahyp="http://schemas.microsoft.com/office/drawing/2018/hyperlinkcolor" val="tx"/>
                    </a:ext>
                  </a:extLst>
                </a:hlinkClick>
              </a:rPr>
              <a:t>Virtual Public Meeting</a:t>
            </a:r>
            <a:endParaRPr lang="en-US" u="sng" dirty="0">
              <a:solidFill>
                <a:srgbClr val="2C567A"/>
              </a:solidFill>
            </a:endParaRPr>
          </a:p>
          <a:p>
            <a:endParaRPr lang="en-US" dirty="0">
              <a:solidFill>
                <a:srgbClr val="00B0F0"/>
              </a:solidFill>
            </a:endParaRPr>
          </a:p>
        </p:txBody>
      </p:sp>
      <p:sp>
        <p:nvSpPr>
          <p:cNvPr id="10" name="Title 6">
            <a:extLst>
              <a:ext uri="{FF2B5EF4-FFF2-40B4-BE49-F238E27FC236}">
                <a16:creationId xmlns:a16="http://schemas.microsoft.com/office/drawing/2014/main" id="{2DD1616A-2021-4948-8F06-8B856B642C09}"/>
              </a:ext>
            </a:extLst>
          </p:cNvPr>
          <p:cNvSpPr txBox="1">
            <a:spLocks/>
          </p:cNvSpPr>
          <p:nvPr/>
        </p:nvSpPr>
        <p:spPr>
          <a:xfrm>
            <a:off x="6815186" y="3308725"/>
            <a:ext cx="4774018" cy="1004922"/>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5400" b="1" kern="1200" cap="all" baseline="0">
                <a:solidFill>
                  <a:schemeClr val="bg1"/>
                </a:solidFill>
                <a:latin typeface="+mj-lt"/>
                <a:ea typeface="+mj-ea"/>
                <a:cs typeface="+mj-cs"/>
              </a:defRPr>
            </a:lvl1pPr>
          </a:lstStyle>
          <a:p>
            <a:pPr algn="ctr"/>
            <a:endParaRPr lang="en-US" sz="1800" dirty="0">
              <a:latin typeface="Myriad Pro" panose="020B0503030403020204" pitchFamily="34" charset="0"/>
            </a:endParaRPr>
          </a:p>
          <a:p>
            <a:pPr algn="ctr">
              <a:lnSpc>
                <a:spcPct val="114000"/>
              </a:lnSpc>
            </a:pPr>
            <a:r>
              <a:rPr lang="en-US" sz="1800" cap="none" dirty="0">
                <a:solidFill>
                  <a:srgbClr val="DEAF04"/>
                </a:solidFill>
                <a:latin typeface="Myriad Pro" panose="020B0503030403020204" pitchFamily="34" charset="0"/>
              </a:rPr>
              <a:t>Virtual Public Meeting</a:t>
            </a:r>
          </a:p>
          <a:p>
            <a:pPr algn="ctr">
              <a:lnSpc>
                <a:spcPct val="114000"/>
              </a:lnSpc>
            </a:pPr>
            <a:r>
              <a:rPr lang="en-US" sz="1800" dirty="0">
                <a:solidFill>
                  <a:srgbClr val="DEAF04"/>
                </a:solidFill>
                <a:latin typeface="Myriad Pro" panose="020B0503030403020204" pitchFamily="34" charset="0"/>
              </a:rPr>
              <a:t>April 27, 2021</a:t>
            </a:r>
            <a:br>
              <a:rPr lang="en-US" sz="1800" dirty="0">
                <a:solidFill>
                  <a:srgbClr val="DEAF04"/>
                </a:solidFill>
                <a:latin typeface="Myriad Pro" panose="020B0503030403020204" pitchFamily="34" charset="0"/>
              </a:rPr>
            </a:br>
            <a:r>
              <a:rPr lang="en-US" sz="1800" dirty="0">
                <a:solidFill>
                  <a:srgbClr val="DEAF04"/>
                </a:solidFill>
                <a:latin typeface="Myriad Pro" panose="020B0503030403020204" pitchFamily="34" charset="0"/>
              </a:rPr>
              <a:t>6 pm AKDST</a:t>
            </a:r>
          </a:p>
        </p:txBody>
      </p:sp>
    </p:spTree>
    <p:extLst>
      <p:ext uri="{BB962C8B-B14F-4D97-AF65-F5344CB8AC3E}">
        <p14:creationId xmlns:p14="http://schemas.microsoft.com/office/powerpoint/2010/main" val="200208169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3EE54688-6E9C-4AE5-90F2-B5234905D132}"/>
              </a:ext>
            </a:extLst>
          </p:cNvPr>
          <p:cNvSpPr>
            <a:spLocks noGrp="1"/>
          </p:cNvSpPr>
          <p:nvPr>
            <p:ph type="title"/>
          </p:nvPr>
        </p:nvSpPr>
        <p:spPr>
          <a:xfrm>
            <a:off x="515938" y="499651"/>
            <a:ext cx="11150600" cy="608041"/>
          </a:xfrm>
        </p:spPr>
        <p:txBody>
          <a:bodyPr/>
          <a:lstStyle/>
          <a:p>
            <a:r>
              <a:rPr lang="en-US" sz="3600" cap="none" dirty="0">
                <a:solidFill>
                  <a:srgbClr val="0070C0"/>
                </a:solidFill>
                <a:latin typeface="Myriad Pro" panose="020B0503030403020204" pitchFamily="34" charset="0"/>
              </a:rPr>
              <a:t>New CERCLA Landfill Proposed Plan | </a:t>
            </a:r>
            <a:r>
              <a:rPr lang="en-US" sz="2000" cap="none" dirty="0">
                <a:solidFill>
                  <a:srgbClr val="0070C0"/>
                </a:solidFill>
                <a:latin typeface="Myriad Pro" panose="020B0503030403020204" pitchFamily="34" charset="0"/>
              </a:rPr>
              <a:t>Published February 2021</a:t>
            </a:r>
          </a:p>
        </p:txBody>
      </p:sp>
      <p:sp>
        <p:nvSpPr>
          <p:cNvPr id="10" name="Content Placeholder 5">
            <a:extLst>
              <a:ext uri="{FF2B5EF4-FFF2-40B4-BE49-F238E27FC236}">
                <a16:creationId xmlns:a16="http://schemas.microsoft.com/office/drawing/2014/main" id="{A3C4412E-2FB9-4F3E-9860-208676356258}"/>
              </a:ext>
            </a:extLst>
          </p:cNvPr>
          <p:cNvSpPr txBox="1">
            <a:spLocks/>
          </p:cNvSpPr>
          <p:nvPr/>
        </p:nvSpPr>
        <p:spPr>
          <a:xfrm>
            <a:off x="6776656" y="2373854"/>
            <a:ext cx="5055758" cy="3075970"/>
          </a:xfrm>
          <a:prstGeom prst="rect">
            <a:avLst/>
          </a:prstGeom>
        </p:spPr>
        <p:txBody>
          <a:bodyPr vert="horz" lIns="0" tIns="0" rIns="0" bIns="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lgn="just">
              <a:buClr>
                <a:srgbClr val="2C567A"/>
              </a:buClr>
              <a:buFont typeface="Wingdings" panose="05000000000000000000" pitchFamily="2" charset="2"/>
              <a:buChar char="q"/>
            </a:pPr>
            <a:r>
              <a:rPr lang="en-US" dirty="0"/>
              <a:t>The </a:t>
            </a:r>
            <a:r>
              <a:rPr lang="en-US" dirty="0">
                <a:hlinkClick r:id="rId3" tooltip="USAF = United States Air Force">
                  <a:extLst>
                    <a:ext uri="{A12FA001-AC4F-418D-AE19-62706E023703}">
                      <ahyp:hlinkClr xmlns:ahyp="http://schemas.microsoft.com/office/drawing/2018/hyperlinkcolor" val="tx"/>
                    </a:ext>
                  </a:extLst>
                </a:hlinkClick>
              </a:rPr>
              <a:t>USAF</a:t>
            </a:r>
            <a:r>
              <a:rPr lang="en-US" dirty="0"/>
              <a:t> provides this Proposed Plan* for the </a:t>
            </a:r>
            <a:br>
              <a:rPr lang="en-US" dirty="0"/>
            </a:br>
            <a:r>
              <a:rPr lang="en-US" dirty="0"/>
              <a:t>New </a:t>
            </a:r>
            <a:r>
              <a:rPr lang="en-US" dirty="0">
                <a:hlinkClick r:id="rId3" tooltip="CERCLA = Comprehensive Environmental Response, Compensation, and Liability Act">
                  <a:extLst>
                    <a:ext uri="{A12FA001-AC4F-418D-AE19-62706E023703}">
                      <ahyp:hlinkClr xmlns:ahyp="http://schemas.microsoft.com/office/drawing/2018/hyperlinkcolor" val="tx"/>
                    </a:ext>
                  </a:extLst>
                </a:hlinkClick>
              </a:rPr>
              <a:t>CERCLA</a:t>
            </a:r>
            <a:r>
              <a:rPr lang="en-US" dirty="0">
                <a:hlinkClick r:id="" action="ppaction://noaction">
                  <a:extLst>
                    <a:ext uri="{A12FA001-AC4F-418D-AE19-62706E023703}">
                      <ahyp:hlinkClr xmlns:ahyp="http://schemas.microsoft.com/office/drawing/2018/hyperlinkcolor" val="tx"/>
                    </a:ext>
                  </a:extLst>
                </a:hlinkClick>
              </a:rPr>
              <a:t> </a:t>
            </a:r>
            <a:r>
              <a:rPr lang="en-US" dirty="0"/>
              <a:t>Landfill at Barter Island </a:t>
            </a:r>
            <a:r>
              <a:rPr lang="en-US" dirty="0">
                <a:hlinkClick r:id="rId3" tooltip="LRRS = Long Range Radar Site">
                  <a:extLst>
                    <a:ext uri="{A12FA001-AC4F-418D-AE19-62706E023703}">
                      <ahyp:hlinkClr xmlns:ahyp="http://schemas.microsoft.com/office/drawing/2018/hyperlinkcolor" val="tx"/>
                    </a:ext>
                  </a:extLst>
                </a:hlinkClick>
              </a:rPr>
              <a:t>LRRS</a:t>
            </a:r>
            <a:r>
              <a:rPr lang="en-US" dirty="0"/>
              <a:t>.  The purpose of this Proposed Plan is to:</a:t>
            </a:r>
          </a:p>
          <a:p>
            <a:pPr marL="742950" lvl="1" indent="-285750" algn="l">
              <a:buClr>
                <a:srgbClr val="2C567A"/>
              </a:buClr>
              <a:buFont typeface="Wingdings" panose="05000000000000000000" pitchFamily="2" charset="2"/>
              <a:buChar char="§"/>
            </a:pPr>
            <a:r>
              <a:rPr lang="en-US" sz="1600" dirty="0"/>
              <a:t>provide site background information, </a:t>
            </a:r>
          </a:p>
          <a:p>
            <a:pPr marL="742950" lvl="1" indent="-285750" algn="l">
              <a:buClr>
                <a:srgbClr val="2C567A"/>
              </a:buClr>
              <a:buFont typeface="Wingdings" panose="05000000000000000000" pitchFamily="2" charset="2"/>
              <a:buChar char="§"/>
            </a:pPr>
            <a:r>
              <a:rPr lang="en-US" sz="1600" dirty="0"/>
              <a:t>identify the preferred remedial alternative and reasons for its selection, </a:t>
            </a:r>
          </a:p>
          <a:p>
            <a:pPr marL="742950" lvl="1" indent="-285750" algn="l">
              <a:buClr>
                <a:srgbClr val="2C567A"/>
              </a:buClr>
              <a:buFont typeface="Wingdings" panose="05000000000000000000" pitchFamily="2" charset="2"/>
              <a:buChar char="§"/>
            </a:pPr>
            <a:r>
              <a:rPr lang="en-US" sz="1600" dirty="0"/>
              <a:t>describe the other remedial alternatives considered, </a:t>
            </a:r>
          </a:p>
          <a:p>
            <a:pPr marL="742950" lvl="1" indent="-285750" algn="l">
              <a:buClr>
                <a:srgbClr val="2C567A"/>
              </a:buClr>
              <a:buFont typeface="Wingdings" panose="05000000000000000000" pitchFamily="2" charset="2"/>
              <a:buChar char="§"/>
            </a:pPr>
            <a:r>
              <a:rPr lang="en-US" sz="1600" dirty="0"/>
              <a:t>solicit public review and comment on alternatives considered and preferred, and </a:t>
            </a:r>
          </a:p>
          <a:p>
            <a:pPr marL="742950" lvl="1" indent="-285750" algn="l">
              <a:buClr>
                <a:srgbClr val="2C567A"/>
              </a:buClr>
              <a:buFont typeface="Wingdings" panose="05000000000000000000" pitchFamily="2" charset="2"/>
              <a:buChar char="§"/>
            </a:pPr>
            <a:r>
              <a:rPr lang="en-US" sz="1600" dirty="0"/>
              <a:t>provide information on how the public can be involved in the remedy selection process.</a:t>
            </a:r>
          </a:p>
        </p:txBody>
      </p:sp>
      <p:sp>
        <p:nvSpPr>
          <p:cNvPr id="2" name="TextBox 1">
            <a:extLst>
              <a:ext uri="{FF2B5EF4-FFF2-40B4-BE49-F238E27FC236}">
                <a16:creationId xmlns:a16="http://schemas.microsoft.com/office/drawing/2014/main" id="{709C7DAA-6E7D-4D1C-B41E-E81228C520B5}"/>
              </a:ext>
            </a:extLst>
          </p:cNvPr>
          <p:cNvSpPr txBox="1"/>
          <p:nvPr/>
        </p:nvSpPr>
        <p:spPr>
          <a:xfrm>
            <a:off x="8619547" y="5564740"/>
            <a:ext cx="4899986" cy="276999"/>
          </a:xfrm>
          <a:prstGeom prst="rect">
            <a:avLst/>
          </a:prstGeom>
          <a:noFill/>
        </p:spPr>
        <p:txBody>
          <a:bodyPr wrap="square" rtlCol="0">
            <a:spAutoFit/>
          </a:bodyPr>
          <a:lstStyle/>
          <a:p>
            <a:r>
              <a:rPr lang="en-US" sz="1200" b="1" i="1" dirty="0"/>
              <a:t>*For a copy of the Final Proposed Plan, </a:t>
            </a:r>
            <a:r>
              <a:rPr lang="en-US" sz="1200" b="1" i="1" u="sng" dirty="0">
                <a:hlinkClick r:id="rId4" tooltip="New CERCLA Landfill Proposed Plan Barter Isand LRRS">
                  <a:extLst>
                    <a:ext uri="{A12FA001-AC4F-418D-AE19-62706E023703}">
                      <ahyp:hlinkClr xmlns:ahyp="http://schemas.microsoft.com/office/drawing/2018/hyperlinkcolor" val="tx"/>
                    </a:ext>
                  </a:extLst>
                </a:hlinkClick>
              </a:rPr>
              <a:t>click here</a:t>
            </a:r>
            <a:endParaRPr lang="en-US" sz="1200" b="1" i="1" u="sng" dirty="0"/>
          </a:p>
        </p:txBody>
      </p:sp>
      <p:pic>
        <p:nvPicPr>
          <p:cNvPr id="4" name="Picture 3">
            <a:extLst>
              <a:ext uri="{FF2B5EF4-FFF2-40B4-BE49-F238E27FC236}">
                <a16:creationId xmlns:a16="http://schemas.microsoft.com/office/drawing/2014/main" id="{E09B418D-4FDD-4AAB-B9BD-8F96CA1DEB65}"/>
              </a:ext>
            </a:extLst>
          </p:cNvPr>
          <p:cNvPicPr>
            <a:picLocks noChangeAspect="1"/>
          </p:cNvPicPr>
          <p:nvPr/>
        </p:nvPicPr>
        <p:blipFill>
          <a:blip r:embed="rId5"/>
          <a:stretch>
            <a:fillRect/>
          </a:stretch>
        </p:blipFill>
        <p:spPr>
          <a:xfrm>
            <a:off x="1937526" y="1639387"/>
            <a:ext cx="4343400" cy="4343400"/>
          </a:xfrm>
          <a:prstGeom prst="rect">
            <a:avLst/>
          </a:prstGeom>
        </p:spPr>
      </p:pic>
    </p:spTree>
    <p:extLst>
      <p:ext uri="{BB962C8B-B14F-4D97-AF65-F5344CB8AC3E}">
        <p14:creationId xmlns:p14="http://schemas.microsoft.com/office/powerpoint/2010/main" val="23037338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3EE54688-6E9C-4AE5-90F2-B5234905D132}"/>
              </a:ext>
            </a:extLst>
          </p:cNvPr>
          <p:cNvSpPr>
            <a:spLocks noGrp="1"/>
          </p:cNvSpPr>
          <p:nvPr>
            <p:ph type="title"/>
          </p:nvPr>
        </p:nvSpPr>
        <p:spPr>
          <a:xfrm>
            <a:off x="520700" y="601319"/>
            <a:ext cx="11150600" cy="520073"/>
          </a:xfrm>
        </p:spPr>
        <p:txBody>
          <a:bodyPr/>
          <a:lstStyle/>
          <a:p>
            <a:r>
              <a:rPr lang="en-US" sz="3600" cap="none" dirty="0">
                <a:solidFill>
                  <a:srgbClr val="0070C0"/>
                </a:solidFill>
                <a:latin typeface="Myriad Pro" panose="020B0503030403020204" pitchFamily="34" charset="0"/>
              </a:rPr>
              <a:t>New CERCLA Landfill Site Background</a:t>
            </a:r>
          </a:p>
        </p:txBody>
      </p:sp>
      <p:sp>
        <p:nvSpPr>
          <p:cNvPr id="2" name="TextBox 1">
            <a:extLst>
              <a:ext uri="{FF2B5EF4-FFF2-40B4-BE49-F238E27FC236}">
                <a16:creationId xmlns:a16="http://schemas.microsoft.com/office/drawing/2014/main" id="{F3E50209-67CA-4A35-B99C-C9C6A50A45AD}"/>
              </a:ext>
            </a:extLst>
          </p:cNvPr>
          <p:cNvSpPr txBox="1"/>
          <p:nvPr/>
        </p:nvSpPr>
        <p:spPr>
          <a:xfrm>
            <a:off x="6772556" y="1734504"/>
            <a:ext cx="5121893" cy="3451201"/>
          </a:xfrm>
          <a:prstGeom prst="rect">
            <a:avLst/>
          </a:prstGeom>
          <a:noFill/>
        </p:spPr>
        <p:txBody>
          <a:bodyPr wrap="square" rtlCol="0">
            <a:spAutoFit/>
          </a:bodyPr>
          <a:lstStyle/>
          <a:p>
            <a:pPr marL="285750" marR="0" lvl="0" indent="-285750" algn="just" defTabSz="914400" rtl="0" eaLnBrk="1" fontAlgn="auto" latinLnBrk="0" hangingPunct="1">
              <a:lnSpc>
                <a:spcPct val="90000"/>
              </a:lnSpc>
              <a:spcBef>
                <a:spcPts val="1000"/>
              </a:spcBef>
              <a:spcAft>
                <a:spcPts val="0"/>
              </a:spcAft>
              <a:buClr>
                <a:srgbClr val="2C567A"/>
              </a:buClr>
              <a:buSzTx/>
              <a:buFont typeface="Wingdings" panose="05000000000000000000" pitchFamily="2" charset="2"/>
              <a:buChar char="q"/>
              <a:tabLst/>
              <a:defRPr/>
            </a:pPr>
            <a:r>
              <a:rPr kumimoji="0" lang="en-US" sz="1600" b="0" i="0" u="none" strike="noStrike" kern="1200" cap="none" spc="0" normalizeH="0" baseline="0" noProof="0" dirty="0">
                <a:ln>
                  <a:noFill/>
                </a:ln>
                <a:solidFill>
                  <a:prstClr val="black"/>
                </a:solidFill>
                <a:effectLst/>
                <a:uLnTx/>
                <a:uFillTx/>
                <a:latin typeface="Calibri"/>
                <a:ea typeface="+mn-ea"/>
                <a:cs typeface="+mn-cs"/>
              </a:rPr>
              <a:t>Located within an existing gravel pad north of the Module Train area, the 2.25-acre landfill was constructed in 2008 for a one-time disposal of wastes removed from former LF001 and select demolition debris from Clean Sweep activities.</a:t>
            </a:r>
          </a:p>
          <a:p>
            <a:pPr marL="285750" marR="0" lvl="0" indent="-285750" algn="just" defTabSz="914400" rtl="0" eaLnBrk="1" fontAlgn="auto" latinLnBrk="0" hangingPunct="1">
              <a:lnSpc>
                <a:spcPct val="90000"/>
              </a:lnSpc>
              <a:spcBef>
                <a:spcPts val="1000"/>
              </a:spcBef>
              <a:spcAft>
                <a:spcPts val="0"/>
              </a:spcAft>
              <a:buClr>
                <a:srgbClr val="2C567A"/>
              </a:buClr>
              <a:buSzTx/>
              <a:buFont typeface="Wingdings" panose="05000000000000000000" pitchFamily="2" charset="2"/>
              <a:buChar char="q"/>
              <a:tabLst/>
              <a:defRPr/>
            </a:pPr>
            <a:r>
              <a:rPr kumimoji="0" lang="en-US" sz="1600" b="0" i="0" u="none" strike="noStrike" kern="1200" cap="none" spc="0" normalizeH="0" baseline="0" noProof="0" dirty="0">
                <a:ln>
                  <a:noFill/>
                </a:ln>
                <a:solidFill>
                  <a:prstClr val="black"/>
                </a:solidFill>
                <a:effectLst/>
                <a:uLnTx/>
                <a:uFillTx/>
                <a:latin typeface="Calibri"/>
                <a:ea typeface="+mn-ea"/>
                <a:cs typeface="+mn-cs"/>
              </a:rPr>
              <a:t>The landfill was designed to contain wastes in two distinct waste cells, A and B:</a:t>
            </a:r>
          </a:p>
          <a:p>
            <a:pPr marL="742950" marR="0" lvl="1" indent="-285750" algn="l" defTabSz="914400" rtl="0" eaLnBrk="1" fontAlgn="auto" latinLnBrk="0" hangingPunct="1">
              <a:lnSpc>
                <a:spcPct val="90000"/>
              </a:lnSpc>
              <a:spcBef>
                <a:spcPts val="500"/>
              </a:spcBef>
              <a:spcAft>
                <a:spcPts val="0"/>
              </a:spcAft>
              <a:buClr>
                <a:srgbClr val="2C567A"/>
              </a:buClr>
              <a:buSzTx/>
              <a:buFont typeface="Wingdings" panose="05000000000000000000" pitchFamily="2" charset="2"/>
              <a:buChar char="§"/>
              <a:tabLst/>
              <a:defRPr/>
            </a:pPr>
            <a:r>
              <a:rPr kumimoji="0" lang="en-US" sz="1600" b="0" i="0" u="none" strike="noStrike" kern="1200" cap="none" spc="0" normalizeH="0" baseline="0" noProof="0" dirty="0">
                <a:ln>
                  <a:noFill/>
                </a:ln>
                <a:solidFill>
                  <a:prstClr val="black"/>
                </a:solidFill>
                <a:effectLst/>
                <a:uLnTx/>
                <a:uFillTx/>
                <a:latin typeface="Calibri"/>
                <a:ea typeface="+mn-ea"/>
                <a:cs typeface="+mn-cs"/>
              </a:rPr>
              <a:t>Waste Cell A:  7,070 </a:t>
            </a:r>
            <a:r>
              <a:rPr kumimoji="0" lang="en-US" sz="1600" b="0" i="0" u="none" strike="noStrike" kern="1200" cap="none" spc="0" normalizeH="0" baseline="0" noProof="0" dirty="0">
                <a:ln>
                  <a:noFill/>
                </a:ln>
                <a:solidFill>
                  <a:prstClr val="black"/>
                </a:solidFill>
                <a:effectLst/>
                <a:uLnTx/>
                <a:uFillTx/>
                <a:latin typeface="Calibri"/>
                <a:ea typeface="+mn-ea"/>
                <a:cs typeface="+mn-cs"/>
                <a:hlinkClick r:id="rId3" tooltip="CY = cubic yards">
                  <a:extLst>
                    <a:ext uri="{A12FA001-AC4F-418D-AE19-62706E023703}">
                      <ahyp:hlinkClr xmlns:ahyp="http://schemas.microsoft.com/office/drawing/2018/hyperlinkcolor" val="tx"/>
                    </a:ext>
                  </a:extLst>
                </a:hlinkClick>
              </a:rPr>
              <a:t>CY</a:t>
            </a:r>
            <a:r>
              <a:rPr kumimoji="0" lang="en-US" sz="1600" b="0" i="0" u="none" strike="noStrike" kern="1200" cap="none" spc="0" normalizeH="0" baseline="0" noProof="0" dirty="0">
                <a:ln>
                  <a:noFill/>
                </a:ln>
                <a:solidFill>
                  <a:prstClr val="black"/>
                </a:solidFill>
                <a:effectLst/>
                <a:uLnTx/>
                <a:uFillTx/>
                <a:latin typeface="Calibri"/>
                <a:ea typeface="+mn-ea"/>
                <a:cs typeface="+mn-cs"/>
              </a:rPr>
              <a:t> of soil and debris with </a:t>
            </a:r>
            <a:r>
              <a:rPr kumimoji="0" lang="en-US" sz="1600" b="0" i="0" u="none" strike="noStrike" kern="1200" cap="none" spc="0" normalizeH="0" baseline="0" noProof="0" dirty="0">
                <a:ln>
                  <a:noFill/>
                </a:ln>
                <a:solidFill>
                  <a:prstClr val="black"/>
                </a:solidFill>
                <a:effectLst/>
                <a:uLnTx/>
                <a:uFillTx/>
                <a:latin typeface="Calibri"/>
                <a:ea typeface="+mn-ea"/>
                <a:cs typeface="+mn-cs"/>
                <a:hlinkClick r:id="rId3" tooltip="DRO = diesel range organics">
                  <a:extLst>
                    <a:ext uri="{A12FA001-AC4F-418D-AE19-62706E023703}">
                      <ahyp:hlinkClr xmlns:ahyp="http://schemas.microsoft.com/office/drawing/2018/hyperlinkcolor" val="tx"/>
                    </a:ext>
                  </a:extLst>
                </a:hlinkClick>
              </a:rPr>
              <a:t>DRO</a:t>
            </a:r>
            <a:r>
              <a:rPr kumimoji="0" lang="en-US" sz="1600" b="0" i="0" u="none" strike="noStrike" kern="1200" cap="none" spc="0" normalizeH="0" baseline="0" noProof="0" dirty="0">
                <a:ln>
                  <a:noFill/>
                </a:ln>
                <a:solidFill>
                  <a:prstClr val="black"/>
                </a:solidFill>
                <a:effectLst/>
                <a:uLnTx/>
                <a:uFillTx/>
                <a:latin typeface="Calibri"/>
                <a:ea typeface="+mn-ea"/>
                <a:cs typeface="+mn-cs"/>
              </a:rPr>
              <a:t>, </a:t>
            </a:r>
            <a:r>
              <a:rPr kumimoji="0" lang="en-US" sz="1600" b="0" i="0" u="none" strike="noStrike" kern="1200" cap="none" spc="0" normalizeH="0" baseline="0" noProof="0" dirty="0">
                <a:ln>
                  <a:noFill/>
                </a:ln>
                <a:solidFill>
                  <a:prstClr val="black"/>
                </a:solidFill>
                <a:effectLst/>
                <a:uLnTx/>
                <a:uFillTx/>
                <a:latin typeface="Calibri"/>
                <a:ea typeface="+mn-ea"/>
                <a:cs typeface="+mn-cs"/>
                <a:hlinkClick r:id="rId3" tooltip="RRO = residual range organics">
                  <a:extLst>
                    <a:ext uri="{A12FA001-AC4F-418D-AE19-62706E023703}">
                      <ahyp:hlinkClr xmlns:ahyp="http://schemas.microsoft.com/office/drawing/2018/hyperlinkcolor" val="tx"/>
                    </a:ext>
                  </a:extLst>
                </a:hlinkClick>
              </a:rPr>
              <a:t>RRO</a:t>
            </a:r>
            <a:r>
              <a:rPr kumimoji="0" lang="en-US" sz="1600" b="0" i="0" u="none" strike="noStrike" kern="1200" cap="none" spc="0" normalizeH="0" baseline="0" noProof="0" dirty="0">
                <a:ln>
                  <a:noFill/>
                </a:ln>
                <a:solidFill>
                  <a:prstClr val="black"/>
                </a:solidFill>
                <a:effectLst/>
                <a:uLnTx/>
                <a:uFillTx/>
                <a:latin typeface="Calibri"/>
                <a:ea typeface="+mn-ea"/>
                <a:cs typeface="+mn-cs"/>
              </a:rPr>
              <a:t> and </a:t>
            </a:r>
            <a:r>
              <a:rPr kumimoji="0" lang="en-US" sz="1600" b="0" i="0" u="none" strike="noStrike" kern="1200" cap="none" spc="0" normalizeH="0" baseline="0" noProof="0" dirty="0">
                <a:ln>
                  <a:noFill/>
                </a:ln>
                <a:solidFill>
                  <a:prstClr val="black"/>
                </a:solidFill>
                <a:effectLst/>
                <a:uLnTx/>
                <a:uFillTx/>
                <a:latin typeface="Calibri"/>
                <a:ea typeface="+mn-ea"/>
                <a:cs typeface="+mn-cs"/>
                <a:hlinkClick r:id="rId3" tooltip="PCB = polychlorinated biphenyl">
                  <a:extLst>
                    <a:ext uri="{A12FA001-AC4F-418D-AE19-62706E023703}">
                      <ahyp:hlinkClr xmlns:ahyp="http://schemas.microsoft.com/office/drawing/2018/hyperlinkcolor" val="tx"/>
                    </a:ext>
                  </a:extLst>
                </a:hlinkClick>
              </a:rPr>
              <a:t>PCB</a:t>
            </a:r>
            <a:r>
              <a:rPr kumimoji="0" lang="en-US" sz="1600" b="0" i="0" u="none" strike="noStrike" kern="1200" cap="none" spc="0" normalizeH="0" baseline="0" noProof="0" dirty="0">
                <a:ln>
                  <a:noFill/>
                </a:ln>
                <a:solidFill>
                  <a:prstClr val="black"/>
                </a:solidFill>
                <a:effectLst/>
                <a:uLnTx/>
                <a:uFillTx/>
                <a:latin typeface="Calibri"/>
                <a:ea typeface="+mn-ea"/>
                <a:cs typeface="+mn-cs"/>
              </a:rPr>
              <a:t> concentrations below regulatory cleanup levels, and </a:t>
            </a:r>
          </a:p>
          <a:p>
            <a:pPr marL="742950" marR="0" lvl="1" indent="-285750" algn="l" defTabSz="914400" rtl="0" eaLnBrk="1" fontAlgn="auto" latinLnBrk="0" hangingPunct="1">
              <a:lnSpc>
                <a:spcPct val="90000"/>
              </a:lnSpc>
              <a:spcBef>
                <a:spcPts val="500"/>
              </a:spcBef>
              <a:spcAft>
                <a:spcPts val="0"/>
              </a:spcAft>
              <a:buClr>
                <a:srgbClr val="2C567A"/>
              </a:buClr>
              <a:buSzTx/>
              <a:buFont typeface="Wingdings" panose="05000000000000000000" pitchFamily="2" charset="2"/>
              <a:buChar char="§"/>
              <a:tabLst/>
              <a:defRPr/>
            </a:pPr>
            <a:r>
              <a:rPr kumimoji="0" lang="en-US" sz="1600" b="0" i="0" u="none" strike="noStrike" kern="1200" cap="none" spc="0" normalizeH="0" baseline="0" noProof="0" dirty="0">
                <a:ln>
                  <a:noFill/>
                </a:ln>
                <a:solidFill>
                  <a:prstClr val="black"/>
                </a:solidFill>
                <a:effectLst/>
                <a:uLnTx/>
                <a:uFillTx/>
                <a:latin typeface="Calibri"/>
                <a:ea typeface="+mn-ea"/>
                <a:cs typeface="+mn-cs"/>
              </a:rPr>
              <a:t>Waste Cell B: 20,655 CY of soil and debris with DRO and RRO below regulatory cleanup levels, and PCB concentrations above regulatory cleanup level.</a:t>
            </a:r>
          </a:p>
        </p:txBody>
      </p:sp>
      <p:pic>
        <p:nvPicPr>
          <p:cNvPr id="4" name="Picture 3" descr="Map&#10;&#10;Description automatically generated">
            <a:extLst>
              <a:ext uri="{FF2B5EF4-FFF2-40B4-BE49-F238E27FC236}">
                <a16:creationId xmlns:a16="http://schemas.microsoft.com/office/drawing/2014/main" id="{E68B2555-5934-473F-AC9F-8F8DC7987F0E}"/>
              </a:ext>
            </a:extLst>
          </p:cNvPr>
          <p:cNvPicPr>
            <a:picLocks noChangeAspect="1"/>
          </p:cNvPicPr>
          <p:nvPr/>
        </p:nvPicPr>
        <p:blipFill>
          <a:blip r:embed="rId4"/>
          <a:stretch>
            <a:fillRect/>
          </a:stretch>
        </p:blipFill>
        <p:spPr>
          <a:xfrm>
            <a:off x="1942288" y="1639063"/>
            <a:ext cx="4343400" cy="4343400"/>
          </a:xfrm>
          <a:prstGeom prst="rect">
            <a:avLst/>
          </a:prstGeom>
        </p:spPr>
      </p:pic>
    </p:spTree>
    <p:extLst>
      <p:ext uri="{BB962C8B-B14F-4D97-AF65-F5344CB8AC3E}">
        <p14:creationId xmlns:p14="http://schemas.microsoft.com/office/powerpoint/2010/main" val="14481644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3EE54688-6E9C-4AE5-90F2-B5234905D132}"/>
              </a:ext>
            </a:extLst>
          </p:cNvPr>
          <p:cNvSpPr>
            <a:spLocks noGrp="1"/>
          </p:cNvSpPr>
          <p:nvPr>
            <p:ph type="title"/>
          </p:nvPr>
        </p:nvSpPr>
        <p:spPr>
          <a:xfrm>
            <a:off x="515938" y="601319"/>
            <a:ext cx="11150600" cy="520073"/>
          </a:xfrm>
        </p:spPr>
        <p:txBody>
          <a:bodyPr/>
          <a:lstStyle/>
          <a:p>
            <a:r>
              <a:rPr lang="en-US" sz="3600" cap="none" dirty="0">
                <a:solidFill>
                  <a:srgbClr val="0070C0"/>
                </a:solidFill>
                <a:latin typeface="Myriad Pro" panose="020B0503030403020204" pitchFamily="34" charset="0"/>
              </a:rPr>
              <a:t>New CERCLA Landfill Site Background (continued)</a:t>
            </a:r>
          </a:p>
        </p:txBody>
      </p:sp>
      <p:pic>
        <p:nvPicPr>
          <p:cNvPr id="11" name="Picture 10">
            <a:extLst>
              <a:ext uri="{FF2B5EF4-FFF2-40B4-BE49-F238E27FC236}">
                <a16:creationId xmlns:a16="http://schemas.microsoft.com/office/drawing/2014/main" id="{6A03CA1F-033E-486C-8220-F848377BB358}"/>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80557" y="1623776"/>
            <a:ext cx="4763434" cy="4363140"/>
          </a:xfrm>
          <a:prstGeom prst="rect">
            <a:avLst/>
          </a:prstGeom>
          <a:noFill/>
          <a:ln>
            <a:noFill/>
          </a:ln>
        </p:spPr>
      </p:pic>
      <p:sp>
        <p:nvSpPr>
          <p:cNvPr id="2" name="TextBox 1">
            <a:extLst>
              <a:ext uri="{FF2B5EF4-FFF2-40B4-BE49-F238E27FC236}">
                <a16:creationId xmlns:a16="http://schemas.microsoft.com/office/drawing/2014/main" id="{F3E50209-67CA-4A35-B99C-C9C6A50A45AD}"/>
              </a:ext>
            </a:extLst>
          </p:cNvPr>
          <p:cNvSpPr txBox="1"/>
          <p:nvPr/>
        </p:nvSpPr>
        <p:spPr>
          <a:xfrm>
            <a:off x="6772556" y="1734504"/>
            <a:ext cx="5121893" cy="2914644"/>
          </a:xfrm>
          <a:prstGeom prst="rect">
            <a:avLst/>
          </a:prstGeom>
          <a:noFill/>
        </p:spPr>
        <p:txBody>
          <a:bodyPr wrap="square" rtlCol="0">
            <a:spAutoFit/>
          </a:bodyPr>
          <a:lstStyle/>
          <a:p>
            <a:pPr marL="285750" lvl="1" indent="-285750" algn="just">
              <a:lnSpc>
                <a:spcPct val="90000"/>
              </a:lnSpc>
              <a:spcBef>
                <a:spcPts val="1000"/>
              </a:spcBef>
              <a:buClr>
                <a:srgbClr val="2C567A"/>
              </a:buClr>
              <a:buFont typeface="Wingdings" panose="05000000000000000000" pitchFamily="2" charset="2"/>
              <a:buChar char="q"/>
            </a:pPr>
            <a:r>
              <a:rPr lang="en-US" sz="1600" dirty="0"/>
              <a:t>The applicable regulatory cleanup level for PCB contamination in soil is the </a:t>
            </a:r>
            <a:r>
              <a:rPr lang="en-US" sz="1600" dirty="0">
                <a:hlinkClick r:id="rId4" tooltip="Alaska Department of Environmental Conservation">
                  <a:extLst>
                    <a:ext uri="{A12FA001-AC4F-418D-AE19-62706E023703}">
                      <ahyp:hlinkClr xmlns:ahyp="http://schemas.microsoft.com/office/drawing/2018/hyperlinkcolor" val="tx"/>
                    </a:ext>
                  </a:extLst>
                </a:hlinkClick>
              </a:rPr>
              <a:t>ADEC</a:t>
            </a:r>
            <a:r>
              <a:rPr lang="en-US" sz="1600" dirty="0"/>
              <a:t> Table B1 Method Two value of 1 </a:t>
            </a:r>
            <a:r>
              <a:rPr lang="en-US" sz="1600" dirty="0">
                <a:hlinkClick r:id="rId4" tooltip="mg/kg = milligrams per kilogram">
                  <a:extLst>
                    <a:ext uri="{A12FA001-AC4F-418D-AE19-62706E023703}">
                      <ahyp:hlinkClr xmlns:ahyp="http://schemas.microsoft.com/office/drawing/2018/hyperlinkcolor" val="tx"/>
                    </a:ext>
                  </a:extLst>
                </a:hlinkClick>
              </a:rPr>
              <a:t>mg/kg</a:t>
            </a:r>
            <a:r>
              <a:rPr lang="en-US" sz="1600" dirty="0"/>
              <a:t>, based upon 18 </a:t>
            </a:r>
            <a:r>
              <a:rPr lang="en-US" sz="1600" dirty="0">
                <a:hlinkClick r:id="rId4" tooltip="AAC = Alaska Administrative Code">
                  <a:extLst>
                    <a:ext uri="{A12FA001-AC4F-418D-AE19-62706E023703}">
                      <ahyp:hlinkClr xmlns:ahyp="http://schemas.microsoft.com/office/drawing/2018/hyperlinkcolor" val="tx"/>
                    </a:ext>
                  </a:extLst>
                </a:hlinkClick>
              </a:rPr>
              <a:t>AAC</a:t>
            </a:r>
            <a:r>
              <a:rPr lang="en-US" sz="1600" dirty="0"/>
              <a:t> 75.</a:t>
            </a:r>
          </a:p>
          <a:p>
            <a:pPr marL="285750" lvl="1" indent="-285750" algn="just">
              <a:lnSpc>
                <a:spcPct val="90000"/>
              </a:lnSpc>
              <a:spcBef>
                <a:spcPts val="1000"/>
              </a:spcBef>
              <a:buClr>
                <a:srgbClr val="2C567A"/>
              </a:buClr>
              <a:buFont typeface="Wingdings" panose="05000000000000000000" pitchFamily="2" charset="2"/>
              <a:buChar char="q"/>
            </a:pPr>
            <a:r>
              <a:rPr lang="en-US" sz="1600" dirty="0"/>
              <a:t>The New CERCLA Landfill was surveyed and capped with approximately 2 to 3 </a:t>
            </a:r>
            <a:r>
              <a:rPr lang="en-US" sz="1600" dirty="0">
                <a:hlinkClick r:id="rId4" tooltip="ft = feet">
                  <a:extLst>
                    <a:ext uri="{A12FA001-AC4F-418D-AE19-62706E023703}">
                      <ahyp:hlinkClr xmlns:ahyp="http://schemas.microsoft.com/office/drawing/2018/hyperlinkcolor" val="tx"/>
                    </a:ext>
                  </a:extLst>
                </a:hlinkClick>
              </a:rPr>
              <a:t>ft</a:t>
            </a:r>
            <a:r>
              <a:rPr lang="en-US" sz="1600" dirty="0"/>
              <a:t> of clean gravel material upon closure.  </a:t>
            </a:r>
          </a:p>
          <a:p>
            <a:pPr marL="285750" lvl="1" indent="-285750" algn="just">
              <a:lnSpc>
                <a:spcPct val="90000"/>
              </a:lnSpc>
              <a:spcBef>
                <a:spcPts val="1000"/>
              </a:spcBef>
              <a:buClr>
                <a:srgbClr val="2C567A"/>
              </a:buClr>
              <a:buFont typeface="Wingdings" panose="05000000000000000000" pitchFamily="2" charset="2"/>
              <a:buChar char="q"/>
            </a:pPr>
            <a:r>
              <a:rPr lang="en-US" sz="1600" dirty="0"/>
              <a:t>Although not a permitted landfill, visual inspections were conducted annually from 2010 to 2016 to satisfy ADEC post-closure monitoring requirements.  </a:t>
            </a:r>
          </a:p>
          <a:p>
            <a:pPr marL="285750" lvl="1" indent="-285750" algn="just">
              <a:lnSpc>
                <a:spcPct val="90000"/>
              </a:lnSpc>
              <a:spcBef>
                <a:spcPts val="1000"/>
              </a:spcBef>
              <a:buClr>
                <a:srgbClr val="2C567A"/>
              </a:buClr>
              <a:buFont typeface="Wingdings" panose="05000000000000000000" pitchFamily="2" charset="2"/>
              <a:buChar char="q"/>
            </a:pPr>
            <a:r>
              <a:rPr lang="en-US" sz="1600" dirty="0"/>
              <a:t>Interim landfill inspections have been implemented until a final remedy is in place for the New CERCLA Landfill.</a:t>
            </a:r>
          </a:p>
        </p:txBody>
      </p:sp>
    </p:spTree>
    <p:extLst>
      <p:ext uri="{BB962C8B-B14F-4D97-AF65-F5344CB8AC3E}">
        <p14:creationId xmlns:p14="http://schemas.microsoft.com/office/powerpoint/2010/main" val="5897026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08BBABB0-7A1D-4B92-8D8B-F1521A669AB3}"/>
              </a:ext>
            </a:extLst>
          </p:cNvPr>
          <p:cNvSpPr>
            <a:spLocks noGrp="1"/>
          </p:cNvSpPr>
          <p:nvPr>
            <p:ph type="title"/>
          </p:nvPr>
        </p:nvSpPr>
        <p:spPr>
          <a:xfrm>
            <a:off x="515938" y="353629"/>
            <a:ext cx="11150600" cy="628868"/>
          </a:xfrm>
        </p:spPr>
        <p:txBody>
          <a:bodyPr/>
          <a:lstStyle/>
          <a:p>
            <a:r>
              <a:rPr lang="en-US" sz="4000" cap="none" dirty="0">
                <a:solidFill>
                  <a:srgbClr val="0070C0"/>
                </a:solidFill>
                <a:latin typeface="Myriad Pro" panose="020B0503030403020204" pitchFamily="34" charset="0"/>
              </a:rPr>
              <a:t>Risk Evaluation</a:t>
            </a:r>
          </a:p>
        </p:txBody>
      </p:sp>
      <p:sp>
        <p:nvSpPr>
          <p:cNvPr id="12" name="Rectangle: Rounded Corners 11">
            <a:extLst>
              <a:ext uri="{FF2B5EF4-FFF2-40B4-BE49-F238E27FC236}">
                <a16:creationId xmlns:a16="http://schemas.microsoft.com/office/drawing/2014/main" id="{A3813D86-672B-4B09-9816-D100325BB232}"/>
              </a:ext>
            </a:extLst>
          </p:cNvPr>
          <p:cNvSpPr/>
          <p:nvPr/>
        </p:nvSpPr>
        <p:spPr>
          <a:xfrm>
            <a:off x="515938" y="1281391"/>
            <a:ext cx="10985440" cy="4876801"/>
          </a:xfrm>
          <a:prstGeom prst="roundRect">
            <a:avLst/>
          </a:prstGeom>
          <a:solidFill>
            <a:schemeClr val="accent1">
              <a:alpha val="5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TextBox 12">
            <a:extLst>
              <a:ext uri="{FF2B5EF4-FFF2-40B4-BE49-F238E27FC236}">
                <a16:creationId xmlns:a16="http://schemas.microsoft.com/office/drawing/2014/main" id="{18804A25-E611-4441-8CC4-4B5919F9ABFF}"/>
              </a:ext>
            </a:extLst>
          </p:cNvPr>
          <p:cNvSpPr txBox="1"/>
          <p:nvPr/>
        </p:nvSpPr>
        <p:spPr>
          <a:xfrm>
            <a:off x="1025235" y="1957770"/>
            <a:ext cx="9684329" cy="3652282"/>
          </a:xfrm>
          <a:prstGeom prst="rect">
            <a:avLst/>
          </a:prstGeom>
          <a:noFill/>
        </p:spPr>
        <p:txBody>
          <a:bodyPr wrap="square" rtlCol="0">
            <a:spAutoFit/>
          </a:bodyPr>
          <a:lstStyle/>
          <a:p>
            <a:pPr marL="285750" indent="-285750" algn="just">
              <a:lnSpc>
                <a:spcPct val="90000"/>
              </a:lnSpc>
              <a:spcBef>
                <a:spcPts val="1000"/>
              </a:spcBef>
              <a:buClr>
                <a:srgbClr val="2C567A"/>
              </a:buClr>
              <a:buFont typeface="Wingdings" panose="05000000000000000000" pitchFamily="2" charset="2"/>
              <a:buChar char="q"/>
            </a:pPr>
            <a:r>
              <a:rPr lang="en-US" sz="2000" dirty="0">
                <a:solidFill>
                  <a:schemeClr val="bg1"/>
                </a:solidFill>
              </a:rPr>
              <a:t>The landfill is not considered susceptible to potential erosional impacts from the Beaufort Sea approximately 750 ft to the north.</a:t>
            </a:r>
          </a:p>
          <a:p>
            <a:pPr marL="285750" indent="-285750" algn="just">
              <a:lnSpc>
                <a:spcPct val="90000"/>
              </a:lnSpc>
              <a:spcBef>
                <a:spcPts val="1000"/>
              </a:spcBef>
              <a:buClr>
                <a:srgbClr val="2C567A"/>
              </a:buClr>
              <a:buFont typeface="Wingdings" panose="05000000000000000000" pitchFamily="2" charset="2"/>
              <a:buChar char="q"/>
            </a:pPr>
            <a:r>
              <a:rPr lang="en-US" sz="2000" dirty="0">
                <a:solidFill>
                  <a:schemeClr val="bg1"/>
                </a:solidFill>
              </a:rPr>
              <a:t>The landfill is located on USAF property and not located in an area used by village residents for subsistence activities. </a:t>
            </a:r>
          </a:p>
          <a:p>
            <a:pPr marL="285750" indent="-285750" algn="just">
              <a:lnSpc>
                <a:spcPct val="90000"/>
              </a:lnSpc>
              <a:spcBef>
                <a:spcPts val="1000"/>
              </a:spcBef>
              <a:buClr>
                <a:srgbClr val="2C567A"/>
              </a:buClr>
              <a:buFont typeface="Wingdings" panose="05000000000000000000" pitchFamily="2" charset="2"/>
              <a:buChar char="q"/>
            </a:pPr>
            <a:r>
              <a:rPr lang="en-US" sz="2000" dirty="0">
                <a:solidFill>
                  <a:schemeClr val="bg1"/>
                </a:solidFill>
              </a:rPr>
              <a:t>PCBs remain the only contaminant of concern onsite with concentrations above regulatory cleanup levels, and are the primary focus for evaluation of risk.</a:t>
            </a:r>
          </a:p>
          <a:p>
            <a:pPr marL="285750" indent="-285750" algn="just">
              <a:lnSpc>
                <a:spcPct val="90000"/>
              </a:lnSpc>
              <a:spcBef>
                <a:spcPts val="1000"/>
              </a:spcBef>
              <a:buClr>
                <a:srgbClr val="2C567A"/>
              </a:buClr>
              <a:buFont typeface="Wingdings" panose="05000000000000000000" pitchFamily="2" charset="2"/>
              <a:buChar char="q"/>
            </a:pPr>
            <a:r>
              <a:rPr lang="en-US" sz="2000" dirty="0">
                <a:solidFill>
                  <a:schemeClr val="bg1"/>
                </a:solidFill>
              </a:rPr>
              <a:t>Based upon site observations and historic information there is no potential for occupants to become exposed to contaminants through the consumption of local plants or animals.  </a:t>
            </a:r>
          </a:p>
          <a:p>
            <a:pPr marL="285750" indent="-285750" algn="just">
              <a:lnSpc>
                <a:spcPct val="90000"/>
              </a:lnSpc>
              <a:spcBef>
                <a:spcPts val="1000"/>
              </a:spcBef>
              <a:buClr>
                <a:srgbClr val="2C567A"/>
              </a:buClr>
              <a:buFont typeface="Wingdings" panose="05000000000000000000" pitchFamily="2" charset="2"/>
              <a:buChar char="q"/>
            </a:pPr>
            <a:r>
              <a:rPr lang="en-US" sz="2000" dirty="0">
                <a:solidFill>
                  <a:schemeClr val="bg1"/>
                </a:solidFill>
              </a:rPr>
              <a:t>There are no current or planned site residents.  This portion of the LRRS facility will remain inactive, and interim </a:t>
            </a:r>
            <a:r>
              <a:rPr lang="en-US" sz="2000" dirty="0">
                <a:solidFill>
                  <a:schemeClr val="bg1"/>
                </a:solidFill>
                <a:hlinkClick r:id="rId3" tooltip="LUCs = Land Use Controls">
                  <a:extLst>
                    <a:ext uri="{A12FA001-AC4F-418D-AE19-62706E023703}">
                      <ahyp:hlinkClr xmlns:ahyp="http://schemas.microsoft.com/office/drawing/2018/hyperlinkcolor" val="tx"/>
                    </a:ext>
                  </a:extLst>
                </a:hlinkClick>
              </a:rPr>
              <a:t>LUCs</a:t>
            </a:r>
            <a:r>
              <a:rPr lang="en-US" sz="2000" dirty="0">
                <a:solidFill>
                  <a:schemeClr val="bg1"/>
                </a:solidFill>
              </a:rPr>
              <a:t> are in place within the </a:t>
            </a:r>
            <a:r>
              <a:rPr lang="en-US" sz="2000" dirty="0">
                <a:solidFill>
                  <a:schemeClr val="bg1"/>
                </a:solidFill>
                <a:hlinkClick r:id="rId3" tooltip="LUCMP = Land Use Control Management Plan">
                  <a:extLst>
                    <a:ext uri="{A12FA001-AC4F-418D-AE19-62706E023703}">
                      <ahyp:hlinkClr xmlns:ahyp="http://schemas.microsoft.com/office/drawing/2018/hyperlinkcolor" val="tx"/>
                    </a:ext>
                  </a:extLst>
                </a:hlinkClick>
              </a:rPr>
              <a:t>LUCMP</a:t>
            </a:r>
            <a:r>
              <a:rPr lang="en-US" sz="2000" dirty="0">
                <a:solidFill>
                  <a:schemeClr val="bg1"/>
                </a:solidFill>
              </a:rPr>
              <a:t> to prevent exposure to contaminants within the landfill.  </a:t>
            </a:r>
          </a:p>
        </p:txBody>
      </p:sp>
    </p:spTree>
    <p:extLst>
      <p:ext uri="{BB962C8B-B14F-4D97-AF65-F5344CB8AC3E}">
        <p14:creationId xmlns:p14="http://schemas.microsoft.com/office/powerpoint/2010/main" val="3153063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Rounded Corners 19">
            <a:extLst>
              <a:ext uri="{FF2B5EF4-FFF2-40B4-BE49-F238E27FC236}">
                <a16:creationId xmlns:a16="http://schemas.microsoft.com/office/drawing/2014/main" id="{5C8B7ECC-5D00-402A-B4B0-9D1683BDCBBE}"/>
              </a:ext>
            </a:extLst>
          </p:cNvPr>
          <p:cNvSpPr/>
          <p:nvPr/>
        </p:nvSpPr>
        <p:spPr>
          <a:xfrm>
            <a:off x="515938" y="1281391"/>
            <a:ext cx="10985440" cy="4876801"/>
          </a:xfrm>
          <a:prstGeom prst="roundRect">
            <a:avLst/>
          </a:prstGeom>
          <a:solidFill>
            <a:schemeClr val="accent1">
              <a:alpha val="5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itle 7">
            <a:extLst>
              <a:ext uri="{FF2B5EF4-FFF2-40B4-BE49-F238E27FC236}">
                <a16:creationId xmlns:a16="http://schemas.microsoft.com/office/drawing/2014/main" id="{08BBABB0-7A1D-4B92-8D8B-F1521A669AB3}"/>
              </a:ext>
            </a:extLst>
          </p:cNvPr>
          <p:cNvSpPr>
            <a:spLocks noGrp="1"/>
          </p:cNvSpPr>
          <p:nvPr>
            <p:ph type="title"/>
          </p:nvPr>
        </p:nvSpPr>
        <p:spPr>
          <a:xfrm>
            <a:off x="515938" y="382814"/>
            <a:ext cx="11150600" cy="570502"/>
          </a:xfrm>
        </p:spPr>
        <p:txBody>
          <a:bodyPr/>
          <a:lstStyle/>
          <a:p>
            <a:r>
              <a:rPr lang="en-US" sz="4000" cap="none" dirty="0">
                <a:solidFill>
                  <a:srgbClr val="0070C0"/>
                </a:solidFill>
                <a:latin typeface="Myriad Pro" panose="020B0503030403020204" pitchFamily="34" charset="0"/>
              </a:rPr>
              <a:t>Risk Evaluation </a:t>
            </a:r>
            <a:r>
              <a:rPr lang="en-US" sz="3500" cap="none" dirty="0">
                <a:solidFill>
                  <a:srgbClr val="0070C0"/>
                </a:solidFill>
                <a:latin typeface="Myriad Pro" panose="020B0503030403020204" pitchFamily="34" charset="0"/>
              </a:rPr>
              <a:t>(continued) </a:t>
            </a:r>
          </a:p>
        </p:txBody>
      </p:sp>
      <p:sp>
        <p:nvSpPr>
          <p:cNvPr id="13" name="TextBox 12">
            <a:extLst>
              <a:ext uri="{FF2B5EF4-FFF2-40B4-BE49-F238E27FC236}">
                <a16:creationId xmlns:a16="http://schemas.microsoft.com/office/drawing/2014/main" id="{18804A25-E611-4441-8CC4-4B5919F9ABFF}"/>
              </a:ext>
            </a:extLst>
          </p:cNvPr>
          <p:cNvSpPr txBox="1"/>
          <p:nvPr/>
        </p:nvSpPr>
        <p:spPr>
          <a:xfrm>
            <a:off x="1057134" y="1712670"/>
            <a:ext cx="9684329" cy="3524042"/>
          </a:xfrm>
          <a:prstGeom prst="rect">
            <a:avLst/>
          </a:prstGeom>
          <a:noFill/>
        </p:spPr>
        <p:txBody>
          <a:bodyPr wrap="square" rtlCol="0">
            <a:spAutoFit/>
          </a:bodyPr>
          <a:lstStyle/>
          <a:p>
            <a:pPr marL="285750" indent="-285750" algn="just">
              <a:lnSpc>
                <a:spcPct val="90000"/>
              </a:lnSpc>
              <a:spcBef>
                <a:spcPts val="1000"/>
              </a:spcBef>
              <a:buClr>
                <a:srgbClr val="2C567A"/>
              </a:buClr>
              <a:buFont typeface="Wingdings" panose="05000000000000000000" pitchFamily="2" charset="2"/>
              <a:buChar char="q"/>
            </a:pPr>
            <a:r>
              <a:rPr lang="en-US" sz="2000" dirty="0">
                <a:solidFill>
                  <a:schemeClr val="bg1"/>
                </a:solidFill>
              </a:rPr>
              <a:t>Potential exposure pathways for the New CERCLA Landfill are limited by the 2 to 3 ft of clean gravel fill that prevents direct exposure, and the shallow permafrost and absence of groundwater that prevent migration.  </a:t>
            </a:r>
          </a:p>
          <a:p>
            <a:pPr marL="285750" indent="-285750" algn="just">
              <a:lnSpc>
                <a:spcPct val="90000"/>
              </a:lnSpc>
              <a:spcBef>
                <a:spcPts val="1000"/>
              </a:spcBef>
              <a:buClr>
                <a:srgbClr val="2C567A"/>
              </a:buClr>
              <a:buFont typeface="Wingdings" panose="05000000000000000000" pitchFamily="2" charset="2"/>
              <a:buChar char="q"/>
            </a:pPr>
            <a:r>
              <a:rPr lang="en-US" sz="2000" dirty="0">
                <a:solidFill>
                  <a:schemeClr val="bg1"/>
                </a:solidFill>
              </a:rPr>
              <a:t>In the case that the landfill cap was not maintained and surface erosion was to occur, seasonal surface water runoff and limited porewater transport would have the potential to allow offsite migration of exposed soil and sediment contaminated with PCBs.</a:t>
            </a:r>
          </a:p>
          <a:p>
            <a:pPr marL="285750" indent="-285750" algn="just">
              <a:lnSpc>
                <a:spcPct val="90000"/>
              </a:lnSpc>
              <a:spcBef>
                <a:spcPts val="1000"/>
              </a:spcBef>
              <a:buClr>
                <a:srgbClr val="2C567A"/>
              </a:buClr>
              <a:buFont typeface="Wingdings" panose="05000000000000000000" pitchFamily="2" charset="2"/>
              <a:buChar char="q"/>
            </a:pPr>
            <a:r>
              <a:rPr lang="en-US" sz="2000" dirty="0">
                <a:solidFill>
                  <a:schemeClr val="bg1"/>
                </a:solidFill>
              </a:rPr>
              <a:t>A </a:t>
            </a:r>
            <a:r>
              <a:rPr lang="en-US" sz="2000" dirty="0">
                <a:solidFill>
                  <a:schemeClr val="bg1"/>
                </a:solidFill>
                <a:hlinkClick r:id="rId3" tooltip="NAUL = notice of activity and use limitation">
                  <a:extLst>
                    <a:ext uri="{A12FA001-AC4F-418D-AE19-62706E023703}">
                      <ahyp:hlinkClr xmlns:ahyp="http://schemas.microsoft.com/office/drawing/2018/hyperlinkcolor" val="tx"/>
                    </a:ext>
                  </a:extLst>
                </a:hlinkClick>
              </a:rPr>
              <a:t>NAUL</a:t>
            </a:r>
            <a:r>
              <a:rPr lang="en-US" sz="2000" dirty="0">
                <a:solidFill>
                  <a:schemeClr val="bg1"/>
                </a:solidFill>
              </a:rPr>
              <a:t> will be determined by a </a:t>
            </a:r>
            <a:r>
              <a:rPr lang="en-US" sz="2000" dirty="0">
                <a:solidFill>
                  <a:schemeClr val="bg1"/>
                </a:solidFill>
                <a:hlinkClick r:id="rId3" tooltip="ROD = Record of Decision">
                  <a:extLst>
                    <a:ext uri="{A12FA001-AC4F-418D-AE19-62706E023703}">
                      <ahyp:hlinkClr xmlns:ahyp="http://schemas.microsoft.com/office/drawing/2018/hyperlinkcolor" val="tx"/>
                    </a:ext>
                  </a:extLst>
                </a:hlinkClick>
              </a:rPr>
              <a:t>ROD</a:t>
            </a:r>
            <a:r>
              <a:rPr lang="en-US" sz="2000" dirty="0">
                <a:solidFill>
                  <a:schemeClr val="bg1"/>
                </a:solidFill>
              </a:rPr>
              <a:t>, and recorded in the Alaska land records to prevent residential land use or development.  </a:t>
            </a:r>
          </a:p>
          <a:p>
            <a:pPr marL="285750" indent="-285750" algn="just">
              <a:lnSpc>
                <a:spcPct val="90000"/>
              </a:lnSpc>
              <a:spcBef>
                <a:spcPts val="1000"/>
              </a:spcBef>
              <a:buClr>
                <a:srgbClr val="2C567A"/>
              </a:buClr>
              <a:buFont typeface="Wingdings" panose="05000000000000000000" pitchFamily="2" charset="2"/>
              <a:buChar char="q"/>
            </a:pPr>
            <a:r>
              <a:rPr lang="en-US" sz="2000" dirty="0">
                <a:solidFill>
                  <a:schemeClr val="bg1"/>
                </a:solidFill>
              </a:rPr>
              <a:t>The Preferred Remedial Alternative, or one of the other active measures considered in this Proposed Plan, is necessary to protect public health and welfare of the environment from an actual or threatened release.</a:t>
            </a:r>
          </a:p>
        </p:txBody>
      </p:sp>
    </p:spTree>
    <p:extLst>
      <p:ext uri="{BB962C8B-B14F-4D97-AF65-F5344CB8AC3E}">
        <p14:creationId xmlns:p14="http://schemas.microsoft.com/office/powerpoint/2010/main" val="8839985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Rounded Corners 19">
            <a:extLst>
              <a:ext uri="{FF2B5EF4-FFF2-40B4-BE49-F238E27FC236}">
                <a16:creationId xmlns:a16="http://schemas.microsoft.com/office/drawing/2014/main" id="{2606687D-E9FB-49EF-9C87-C141028050E9}"/>
              </a:ext>
            </a:extLst>
          </p:cNvPr>
          <p:cNvSpPr/>
          <p:nvPr/>
        </p:nvSpPr>
        <p:spPr>
          <a:xfrm>
            <a:off x="515938" y="1281391"/>
            <a:ext cx="10985440" cy="4876801"/>
          </a:xfrm>
          <a:prstGeom prst="roundRect">
            <a:avLst/>
          </a:prstGeom>
          <a:solidFill>
            <a:schemeClr val="accent1">
              <a:alpha val="5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itle 7">
            <a:extLst>
              <a:ext uri="{FF2B5EF4-FFF2-40B4-BE49-F238E27FC236}">
                <a16:creationId xmlns:a16="http://schemas.microsoft.com/office/drawing/2014/main" id="{08BBABB0-7A1D-4B92-8D8B-F1521A669AB3}"/>
              </a:ext>
            </a:extLst>
          </p:cNvPr>
          <p:cNvSpPr>
            <a:spLocks noGrp="1"/>
          </p:cNvSpPr>
          <p:nvPr>
            <p:ph type="title"/>
          </p:nvPr>
        </p:nvSpPr>
        <p:spPr>
          <a:xfrm>
            <a:off x="515938" y="421725"/>
            <a:ext cx="11150600" cy="528949"/>
          </a:xfrm>
        </p:spPr>
        <p:txBody>
          <a:bodyPr/>
          <a:lstStyle/>
          <a:p>
            <a:r>
              <a:rPr lang="en-US" sz="4000" cap="none" dirty="0">
                <a:solidFill>
                  <a:srgbClr val="0070C0"/>
                </a:solidFill>
                <a:latin typeface="Myriad Pro" panose="020B0503030403020204" pitchFamily="34" charset="0"/>
              </a:rPr>
              <a:t>Preferred Remedial Alternative</a:t>
            </a:r>
          </a:p>
        </p:txBody>
      </p:sp>
      <p:sp>
        <p:nvSpPr>
          <p:cNvPr id="15" name="TextBox 14">
            <a:extLst>
              <a:ext uri="{FF2B5EF4-FFF2-40B4-BE49-F238E27FC236}">
                <a16:creationId xmlns:a16="http://schemas.microsoft.com/office/drawing/2014/main" id="{9B96A6E5-BDD0-42C6-8684-F53C58BABFED}"/>
              </a:ext>
            </a:extLst>
          </p:cNvPr>
          <p:cNvSpPr txBox="1"/>
          <p:nvPr/>
        </p:nvSpPr>
        <p:spPr>
          <a:xfrm>
            <a:off x="1025235" y="1787210"/>
            <a:ext cx="9684329" cy="3865161"/>
          </a:xfrm>
          <a:prstGeom prst="rect">
            <a:avLst/>
          </a:prstGeom>
          <a:noFill/>
        </p:spPr>
        <p:txBody>
          <a:bodyPr wrap="square" rtlCol="0">
            <a:spAutoFit/>
          </a:bodyPr>
          <a:lstStyle/>
          <a:p>
            <a:pPr marL="285750" indent="-285750" algn="just">
              <a:lnSpc>
                <a:spcPct val="90000"/>
              </a:lnSpc>
              <a:spcBef>
                <a:spcPts val="1000"/>
              </a:spcBef>
              <a:buClr>
                <a:srgbClr val="2C567A"/>
              </a:buClr>
              <a:buFont typeface="Wingdings" panose="05000000000000000000" pitchFamily="2" charset="2"/>
              <a:buChar char="q"/>
            </a:pPr>
            <a:r>
              <a:rPr lang="en-US" sz="2000" dirty="0">
                <a:solidFill>
                  <a:schemeClr val="bg1"/>
                </a:solidFill>
              </a:rPr>
              <a:t>In accordance with CERCLA, the proposed remedy is to leave the landfill contents in place, with measures to ensure continued protection of human health and the environment. These protective </a:t>
            </a:r>
            <a:r>
              <a:rPr lang="en-US" sz="2000" dirty="0">
                <a:solidFill>
                  <a:schemeClr val="bg1"/>
                </a:solidFill>
                <a:hlinkClick r:id="rId3" tooltip="LTM = Long Term Monitoring ">
                  <a:extLst>
                    <a:ext uri="{A12FA001-AC4F-418D-AE19-62706E023703}">
                      <ahyp:hlinkClr xmlns:ahyp="http://schemas.microsoft.com/office/drawing/2018/hyperlinkcolor" val="tx"/>
                    </a:ext>
                  </a:extLst>
                </a:hlinkClick>
              </a:rPr>
              <a:t>LTM</a:t>
            </a:r>
            <a:r>
              <a:rPr lang="en-US" sz="2000" dirty="0">
                <a:solidFill>
                  <a:schemeClr val="bg1"/>
                </a:solidFill>
              </a:rPr>
              <a:t> measures include: </a:t>
            </a:r>
          </a:p>
          <a:p>
            <a:pPr marL="742950" lvl="1" indent="-285750">
              <a:lnSpc>
                <a:spcPct val="90000"/>
              </a:lnSpc>
              <a:spcBef>
                <a:spcPts val="500"/>
              </a:spcBef>
              <a:buClr>
                <a:srgbClr val="2C567A"/>
              </a:buClr>
              <a:buFont typeface="Wingdings" panose="05000000000000000000" pitchFamily="2" charset="2"/>
              <a:buChar char="§"/>
            </a:pPr>
            <a:r>
              <a:rPr lang="en-US" sz="2000" dirty="0">
                <a:solidFill>
                  <a:schemeClr val="bg1"/>
                </a:solidFill>
              </a:rPr>
              <a:t>annual maintenance, inspection and reporting, </a:t>
            </a:r>
          </a:p>
          <a:p>
            <a:pPr marL="742950" lvl="1" indent="-285750">
              <a:lnSpc>
                <a:spcPct val="90000"/>
              </a:lnSpc>
              <a:spcBef>
                <a:spcPts val="500"/>
              </a:spcBef>
              <a:buClr>
                <a:srgbClr val="2C567A"/>
              </a:buClr>
              <a:buFont typeface="Wingdings" panose="05000000000000000000" pitchFamily="2" charset="2"/>
              <a:buChar char="§"/>
            </a:pPr>
            <a:r>
              <a:rPr lang="en-US" sz="2000" dirty="0">
                <a:solidFill>
                  <a:schemeClr val="bg1"/>
                </a:solidFill>
              </a:rPr>
              <a:t>a </a:t>
            </a:r>
            <a:r>
              <a:rPr lang="en-US" sz="2000" dirty="0">
                <a:solidFill>
                  <a:schemeClr val="bg1"/>
                </a:solidFill>
                <a:hlinkClick r:id="rId3" tooltip="FYR = Five Year Review">
                  <a:extLst>
                    <a:ext uri="{A12FA001-AC4F-418D-AE19-62706E023703}">
                      <ahyp:hlinkClr xmlns:ahyp="http://schemas.microsoft.com/office/drawing/2018/hyperlinkcolor" val="tx"/>
                    </a:ext>
                  </a:extLst>
                </a:hlinkClick>
              </a:rPr>
              <a:t>FYR</a:t>
            </a:r>
            <a:r>
              <a:rPr lang="en-US" sz="2000" dirty="0">
                <a:solidFill>
                  <a:schemeClr val="bg1"/>
                </a:solidFill>
              </a:rPr>
              <a:t> process with periodic porewater monitoring, and </a:t>
            </a:r>
          </a:p>
          <a:p>
            <a:pPr marL="742950" lvl="1" indent="-285750">
              <a:lnSpc>
                <a:spcPct val="90000"/>
              </a:lnSpc>
              <a:spcBef>
                <a:spcPts val="500"/>
              </a:spcBef>
              <a:buClr>
                <a:srgbClr val="2C567A"/>
              </a:buClr>
              <a:buFont typeface="Wingdings" panose="05000000000000000000" pitchFamily="2" charset="2"/>
              <a:buChar char="§"/>
            </a:pPr>
            <a:r>
              <a:rPr lang="en-US" sz="2000" dirty="0">
                <a:solidFill>
                  <a:schemeClr val="bg1"/>
                </a:solidFill>
              </a:rPr>
              <a:t>implementation of LUCs and </a:t>
            </a:r>
            <a:r>
              <a:rPr lang="en-US" sz="2000" dirty="0">
                <a:solidFill>
                  <a:schemeClr val="bg1"/>
                </a:solidFill>
                <a:hlinkClick r:id="rId3" tooltip="ICs = institutional controls">
                  <a:extLst>
                    <a:ext uri="{A12FA001-AC4F-418D-AE19-62706E023703}">
                      <ahyp:hlinkClr xmlns:ahyp="http://schemas.microsoft.com/office/drawing/2018/hyperlinkcolor" val="tx"/>
                    </a:ext>
                  </a:extLst>
                </a:hlinkClick>
              </a:rPr>
              <a:t>ICs</a:t>
            </a:r>
            <a:r>
              <a:rPr lang="en-US" sz="2000" dirty="0">
                <a:solidFill>
                  <a:schemeClr val="bg1"/>
                </a:solidFill>
              </a:rPr>
              <a:t> such as a landfill cap and signage. </a:t>
            </a:r>
          </a:p>
          <a:p>
            <a:pPr marL="285750" lvl="1" indent="-285750" algn="just">
              <a:lnSpc>
                <a:spcPct val="90000"/>
              </a:lnSpc>
              <a:spcBef>
                <a:spcPts val="1000"/>
              </a:spcBef>
              <a:buClr>
                <a:srgbClr val="2C567A"/>
              </a:buClr>
              <a:buFont typeface="Wingdings" panose="05000000000000000000" pitchFamily="2" charset="2"/>
              <a:buChar char="q"/>
            </a:pPr>
            <a:r>
              <a:rPr lang="en-US" sz="2000" dirty="0">
                <a:solidFill>
                  <a:schemeClr val="bg1"/>
                </a:solidFill>
              </a:rPr>
              <a:t>Interim LUCs have been established under the LUCMP for Barter Island to prevent human and ecological exposure of contaminants within the New CERCLA Landfill.</a:t>
            </a:r>
          </a:p>
          <a:p>
            <a:pPr marL="285750" indent="-285750" algn="just">
              <a:lnSpc>
                <a:spcPct val="90000"/>
              </a:lnSpc>
              <a:spcBef>
                <a:spcPts val="1000"/>
              </a:spcBef>
              <a:buClr>
                <a:srgbClr val="2C567A"/>
              </a:buClr>
              <a:buFont typeface="Wingdings" panose="05000000000000000000" pitchFamily="2" charset="2"/>
              <a:buChar char="q"/>
            </a:pPr>
            <a:r>
              <a:rPr lang="en-US" sz="2000" dirty="0">
                <a:solidFill>
                  <a:schemeClr val="bg1"/>
                </a:solidFill>
              </a:rPr>
              <a:t>With proper maintenance, the landfill cap consisting of a geotextile fabric and minimum of 2 to 3 ft of clean gravel fill placed atop the landfill contents, and continuous permafrost beneath, will continue to inhibit migration of contaminants and remove the risk of exposure to marine and terrestrial receptors.</a:t>
            </a:r>
          </a:p>
        </p:txBody>
      </p:sp>
    </p:spTree>
    <p:extLst>
      <p:ext uri="{BB962C8B-B14F-4D97-AF65-F5344CB8AC3E}">
        <p14:creationId xmlns:p14="http://schemas.microsoft.com/office/powerpoint/2010/main" val="4707749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63C2D9-0850-4620-BE32-11F44A927662}"/>
              </a:ext>
            </a:extLst>
          </p:cNvPr>
          <p:cNvSpPr>
            <a:spLocks noGrp="1"/>
          </p:cNvSpPr>
          <p:nvPr>
            <p:ph type="title"/>
          </p:nvPr>
        </p:nvSpPr>
        <p:spPr>
          <a:xfrm>
            <a:off x="515938" y="484200"/>
            <a:ext cx="11150600" cy="495389"/>
          </a:xfrm>
        </p:spPr>
        <p:txBody>
          <a:bodyPr/>
          <a:lstStyle/>
          <a:p>
            <a:r>
              <a:rPr lang="en-US" sz="4000" cap="none" dirty="0">
                <a:solidFill>
                  <a:srgbClr val="0070C0"/>
                </a:solidFill>
                <a:latin typeface="Myriad Pro" panose="020B0503030403020204" pitchFamily="34" charset="0"/>
              </a:rPr>
              <a:t>Public Participation</a:t>
            </a:r>
          </a:p>
        </p:txBody>
      </p:sp>
      <p:sp>
        <p:nvSpPr>
          <p:cNvPr id="5" name="Content Placeholder 4">
            <a:extLst>
              <a:ext uri="{FF2B5EF4-FFF2-40B4-BE49-F238E27FC236}">
                <a16:creationId xmlns:a16="http://schemas.microsoft.com/office/drawing/2014/main" id="{93A6F33C-3AFE-474E-AC15-C00F368C3C6A}"/>
              </a:ext>
            </a:extLst>
          </p:cNvPr>
          <p:cNvSpPr>
            <a:spLocks noGrp="1"/>
          </p:cNvSpPr>
          <p:nvPr>
            <p:ph idx="15"/>
          </p:nvPr>
        </p:nvSpPr>
        <p:spPr/>
        <p:txBody>
          <a:bodyPr/>
          <a:lstStyle/>
          <a:p>
            <a:r>
              <a:rPr lang="en-US" i="1" dirty="0"/>
              <a:t>PUBLIC COMMENTS</a:t>
            </a:r>
          </a:p>
        </p:txBody>
      </p:sp>
      <p:pic>
        <p:nvPicPr>
          <p:cNvPr id="29" name="Picture Placeholder 28" descr="Pencil">
            <a:extLst>
              <a:ext uri="{FF2B5EF4-FFF2-40B4-BE49-F238E27FC236}">
                <a16:creationId xmlns:a16="http://schemas.microsoft.com/office/drawing/2014/main" id="{F0E35123-11A3-CD40-A44F-8A81B9105639}"/>
              </a:ext>
            </a:extLst>
          </p:cNvPr>
          <p:cNvPicPr>
            <a:picLocks noGrp="1" noChangeAspect="1"/>
          </p:cNvPicPr>
          <p:nvPr>
            <p:ph type="pic" sz="quarter" idx="21"/>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a:fillRect/>
          </a:stretch>
        </p:blipFill>
        <p:spPr/>
      </p:pic>
      <p:sp>
        <p:nvSpPr>
          <p:cNvPr id="3" name="Content Placeholder 2">
            <a:extLst>
              <a:ext uri="{FF2B5EF4-FFF2-40B4-BE49-F238E27FC236}">
                <a16:creationId xmlns:a16="http://schemas.microsoft.com/office/drawing/2014/main" id="{65015163-D5FD-4849-978B-77883FAF7928}"/>
              </a:ext>
            </a:extLst>
          </p:cNvPr>
          <p:cNvSpPr>
            <a:spLocks noGrp="1"/>
          </p:cNvSpPr>
          <p:nvPr>
            <p:ph idx="1"/>
          </p:nvPr>
        </p:nvSpPr>
        <p:spPr>
          <a:xfrm>
            <a:off x="680934" y="2872122"/>
            <a:ext cx="4074002" cy="2199730"/>
          </a:xfrm>
        </p:spPr>
        <p:txBody>
          <a:bodyPr/>
          <a:lstStyle/>
          <a:p>
            <a:pPr marL="285750" lvl="1" indent="-285750" algn="just">
              <a:spcBef>
                <a:spcPts val="1000"/>
              </a:spcBef>
              <a:buClr>
                <a:srgbClr val="2C567A"/>
              </a:buClr>
              <a:buFont typeface="Wingdings" panose="05000000000000000000" pitchFamily="2" charset="2"/>
              <a:buChar char="q"/>
            </a:pPr>
            <a:r>
              <a:rPr lang="en-US" sz="1600" dirty="0"/>
              <a:t>Your comments are welcomed March 15 - April 15, 2021.  </a:t>
            </a:r>
          </a:p>
          <a:p>
            <a:pPr marL="285750" lvl="1" indent="-285750" algn="just">
              <a:spcBef>
                <a:spcPts val="1000"/>
              </a:spcBef>
              <a:buClr>
                <a:srgbClr val="2C567A"/>
              </a:buClr>
              <a:buFont typeface="Wingdings" panose="05000000000000000000" pitchFamily="2" charset="2"/>
              <a:buChar char="q"/>
            </a:pPr>
            <a:r>
              <a:rPr lang="en-US" sz="1600" dirty="0"/>
              <a:t>A virtual public meeting will be held to share comments, questions and ideas live.  </a:t>
            </a:r>
          </a:p>
          <a:p>
            <a:pPr marL="285750" lvl="1" indent="-285750" algn="just">
              <a:spcBef>
                <a:spcPts val="1000"/>
              </a:spcBef>
              <a:buClr>
                <a:srgbClr val="2C567A"/>
              </a:buClr>
              <a:buFont typeface="Wingdings" panose="05000000000000000000" pitchFamily="2" charset="2"/>
              <a:buChar char="q"/>
            </a:pPr>
            <a:r>
              <a:rPr lang="en-US" sz="1600" dirty="0"/>
              <a:t>See the next slide for the meeting date, time, and how to join. </a:t>
            </a:r>
          </a:p>
        </p:txBody>
      </p:sp>
      <p:sp>
        <p:nvSpPr>
          <p:cNvPr id="8" name="Content Placeholder 7">
            <a:extLst>
              <a:ext uri="{FF2B5EF4-FFF2-40B4-BE49-F238E27FC236}">
                <a16:creationId xmlns:a16="http://schemas.microsoft.com/office/drawing/2014/main" id="{C8438480-8B6F-44E5-A602-6240C1B85FB3}"/>
              </a:ext>
            </a:extLst>
          </p:cNvPr>
          <p:cNvSpPr>
            <a:spLocks noGrp="1"/>
          </p:cNvSpPr>
          <p:nvPr>
            <p:ph idx="19"/>
          </p:nvPr>
        </p:nvSpPr>
        <p:spPr/>
        <p:txBody>
          <a:bodyPr/>
          <a:lstStyle/>
          <a:p>
            <a:pPr algn="ctr"/>
            <a:r>
              <a:rPr lang="en-US" sz="1600" b="1" dirty="0"/>
              <a:t>Please direct written (mail or email) and </a:t>
            </a:r>
            <a:br>
              <a:rPr lang="en-US" sz="1600" b="1" dirty="0"/>
            </a:br>
            <a:r>
              <a:rPr lang="en-US" sz="1600" b="1" dirty="0"/>
              <a:t>verbal (phone) comments to:</a:t>
            </a:r>
          </a:p>
          <a:p>
            <a:pPr algn="ctr"/>
            <a:r>
              <a:rPr lang="en-US" sz="1600" dirty="0"/>
              <a:t>Mr. Stephen Krause</a:t>
            </a:r>
          </a:p>
          <a:p>
            <a:pPr algn="ctr"/>
            <a:r>
              <a:rPr lang="en-US" sz="1600" dirty="0"/>
              <a:t>U.S. Air Force Remedial Project Manager, AFCEC/CZOP </a:t>
            </a:r>
            <a:br>
              <a:rPr lang="en-US" sz="1600" dirty="0"/>
            </a:br>
            <a:r>
              <a:rPr lang="en-US" sz="1600" dirty="0"/>
              <a:t>10471 20th Street, Suite 348</a:t>
            </a:r>
            <a:br>
              <a:rPr lang="en-US" sz="1600" dirty="0"/>
            </a:br>
            <a:r>
              <a:rPr lang="en-US" sz="1600" dirty="0"/>
              <a:t>JBER, Alaska  99506</a:t>
            </a:r>
          </a:p>
          <a:p>
            <a:pPr algn="ctr"/>
            <a:r>
              <a:rPr lang="en-US" sz="1600" b="1" dirty="0"/>
              <a:t>Phone: </a:t>
            </a:r>
            <a:r>
              <a:rPr lang="en-US" sz="1600" dirty="0"/>
              <a:t>(907) 552-1526</a:t>
            </a:r>
          </a:p>
          <a:p>
            <a:pPr algn="ctr"/>
            <a:r>
              <a:rPr lang="en-US" sz="1600" b="1" dirty="0"/>
              <a:t>USAF Toll Free: </a:t>
            </a:r>
            <a:r>
              <a:rPr lang="en-US" sz="1600" dirty="0"/>
              <a:t>1-800-222-4137</a:t>
            </a:r>
          </a:p>
          <a:p>
            <a:pPr algn="ctr"/>
            <a:r>
              <a:rPr lang="en-US" sz="1600" b="1" dirty="0"/>
              <a:t>E-Mail: </a:t>
            </a:r>
            <a:r>
              <a:rPr lang="en-US" sz="1600" dirty="0"/>
              <a:t>Stephen.Krause.2@us.af.mil</a:t>
            </a:r>
          </a:p>
        </p:txBody>
      </p:sp>
      <p:pic>
        <p:nvPicPr>
          <p:cNvPr id="31" name="Picture Placeholder 30" descr="Laptop">
            <a:extLst>
              <a:ext uri="{FF2B5EF4-FFF2-40B4-BE49-F238E27FC236}">
                <a16:creationId xmlns:a16="http://schemas.microsoft.com/office/drawing/2014/main" id="{6BF407E9-98AE-2B40-90E3-1B14FC14FDB8}"/>
              </a:ext>
            </a:extLst>
          </p:cNvPr>
          <p:cNvPicPr>
            <a:picLocks noGrp="1" noChangeAspect="1"/>
          </p:cNvPicPr>
          <p:nvPr>
            <p:ph type="pic" sz="quarter" idx="22"/>
          </p:nvPr>
        </p:nvPicPr>
        <p:blipFill>
          <a:blip r:embed="rId5" cstate="print">
            <a:extLst>
              <a:ext uri="{28A0092B-C50C-407E-A947-70E740481C1C}">
                <a14:useLocalDpi xmlns:a14="http://schemas.microsoft.com/office/drawing/2010/main"/>
              </a:ext>
              <a:ext uri="{96DAC541-7B7A-43D3-8B79-37D633B846F1}">
                <asvg:svgBlip xmlns:asvg="http://schemas.microsoft.com/office/drawing/2016/SVG/main" r:embed="rId6"/>
              </a:ext>
            </a:extLst>
          </a:blip>
          <a:srcRect/>
          <a:stretch>
            <a:fillRect/>
          </a:stretch>
        </p:blipFill>
        <p:spPr>
          <a:xfrm>
            <a:off x="6397394" y="4908400"/>
            <a:ext cx="605487" cy="605487"/>
          </a:xfrm>
        </p:spPr>
      </p:pic>
      <p:sp>
        <p:nvSpPr>
          <p:cNvPr id="9" name="Content Placeholder 8">
            <a:extLst>
              <a:ext uri="{FF2B5EF4-FFF2-40B4-BE49-F238E27FC236}">
                <a16:creationId xmlns:a16="http://schemas.microsoft.com/office/drawing/2014/main" id="{A1EE8A19-6968-4C81-B180-20FEF61ADEE1}"/>
              </a:ext>
            </a:extLst>
          </p:cNvPr>
          <p:cNvSpPr>
            <a:spLocks noGrp="1"/>
          </p:cNvSpPr>
          <p:nvPr>
            <p:ph idx="20"/>
          </p:nvPr>
        </p:nvSpPr>
        <p:spPr/>
        <p:txBody>
          <a:bodyPr/>
          <a:lstStyle/>
          <a:p>
            <a:r>
              <a:rPr lang="en-US" i="1" dirty="0">
                <a:solidFill>
                  <a:schemeClr val="accent1"/>
                </a:solidFill>
              </a:rPr>
              <a:t>CONTACT</a:t>
            </a:r>
          </a:p>
        </p:txBody>
      </p:sp>
    </p:spTree>
    <p:extLst>
      <p:ext uri="{BB962C8B-B14F-4D97-AF65-F5344CB8AC3E}">
        <p14:creationId xmlns:p14="http://schemas.microsoft.com/office/powerpoint/2010/main" val="2694036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3A7EDB62-3E60-F44C-AE34-9495623E004A}"/>
              </a:ext>
            </a:extLst>
          </p:cNvPr>
          <p:cNvPicPr>
            <a:picLocks noGrp="1" noChangeAspect="1"/>
          </p:cNvPicPr>
          <p:nvPr>
            <p:ph type="pic" sz="quarter" idx="10"/>
          </p:nvPr>
        </p:nvPicPr>
        <p:blipFill>
          <a:blip r:embed="rId3">
            <a:extLst>
              <a:ext uri="{BEBA8EAE-BF5A-486C-A8C5-ECC9F3942E4B}">
                <a14:imgProps xmlns:a14="http://schemas.microsoft.com/office/drawing/2010/main">
                  <a14:imgLayer r:embed="rId4">
                    <a14:imgEffect>
                      <a14:brightnessContrast bright="6000"/>
                    </a14:imgEffect>
                  </a14:imgLayer>
                </a14:imgProps>
              </a:ext>
            </a:extLst>
          </a:blip>
          <a:srcRect/>
          <a:stretch/>
        </p:blipFill>
        <p:spPr>
          <a:xfrm>
            <a:off x="907298" y="955514"/>
            <a:ext cx="5305661" cy="4946972"/>
          </a:xfrm>
        </p:spPr>
      </p:pic>
      <p:sp>
        <p:nvSpPr>
          <p:cNvPr id="7" name="Title 6">
            <a:extLst>
              <a:ext uri="{FF2B5EF4-FFF2-40B4-BE49-F238E27FC236}">
                <a16:creationId xmlns:a16="http://schemas.microsoft.com/office/drawing/2014/main" id="{39B0EC6D-03DD-4CEE-9979-34A964DCA45D}"/>
              </a:ext>
            </a:extLst>
          </p:cNvPr>
          <p:cNvSpPr>
            <a:spLocks noGrp="1"/>
          </p:cNvSpPr>
          <p:nvPr>
            <p:ph type="title"/>
          </p:nvPr>
        </p:nvSpPr>
        <p:spPr>
          <a:xfrm>
            <a:off x="6383150" y="1875053"/>
            <a:ext cx="5011410" cy="2293260"/>
          </a:xfrm>
        </p:spPr>
        <p:txBody>
          <a:bodyPr/>
          <a:lstStyle/>
          <a:p>
            <a:pPr marL="0" indent="0" algn="ctr">
              <a:buNone/>
            </a:pPr>
            <a:r>
              <a:rPr lang="en-US" sz="4200" cap="none" dirty="0">
                <a:solidFill>
                  <a:srgbClr val="0072C7"/>
                </a:solidFill>
                <a:latin typeface="Myriad Pro" panose="020B0503030403020204" pitchFamily="34" charset="0"/>
              </a:rPr>
              <a:t>Virtual Public Meeting</a:t>
            </a:r>
            <a:br>
              <a:rPr lang="en-US" sz="4200" dirty="0">
                <a:solidFill>
                  <a:srgbClr val="0072C7"/>
                </a:solidFill>
                <a:latin typeface="Myriad Pro" panose="020B0503030403020204" pitchFamily="34" charset="0"/>
              </a:rPr>
            </a:br>
            <a:r>
              <a:rPr lang="en-US" sz="3800" dirty="0">
                <a:solidFill>
                  <a:srgbClr val="0072C7"/>
                </a:solidFill>
                <a:latin typeface="Myriad Pro" panose="020B0503030403020204" pitchFamily="34" charset="0"/>
              </a:rPr>
              <a:t>April 27, 2021</a:t>
            </a:r>
            <a:br>
              <a:rPr lang="en-US" sz="3800" dirty="0">
                <a:solidFill>
                  <a:srgbClr val="0072C7"/>
                </a:solidFill>
                <a:latin typeface="Myriad Pro" panose="020B0503030403020204" pitchFamily="34" charset="0"/>
              </a:rPr>
            </a:br>
            <a:r>
              <a:rPr lang="en-US" sz="3800" dirty="0">
                <a:solidFill>
                  <a:srgbClr val="0072C7"/>
                </a:solidFill>
                <a:latin typeface="Myriad Pro" panose="020B0503030403020204" pitchFamily="34" charset="0"/>
              </a:rPr>
              <a:t>6 pm </a:t>
            </a:r>
            <a:br>
              <a:rPr lang="en-US" sz="3800" dirty="0">
                <a:solidFill>
                  <a:srgbClr val="0072C7"/>
                </a:solidFill>
                <a:latin typeface="Myriad Pro" panose="020B0503030403020204" pitchFamily="34" charset="0"/>
              </a:rPr>
            </a:br>
            <a:r>
              <a:rPr lang="en-US" sz="3800" dirty="0" err="1">
                <a:solidFill>
                  <a:srgbClr val="0072C7"/>
                </a:solidFill>
                <a:latin typeface="Myriad Pro" panose="020B0503030403020204" pitchFamily="34" charset="0"/>
              </a:rPr>
              <a:t>AkDST</a:t>
            </a:r>
            <a:endParaRPr lang="en-US" sz="3800" dirty="0">
              <a:solidFill>
                <a:srgbClr val="0072C7"/>
              </a:solidFill>
              <a:latin typeface="Myriad Pro" panose="020B0503030403020204" pitchFamily="34" charset="0"/>
            </a:endParaRPr>
          </a:p>
        </p:txBody>
      </p:sp>
      <p:sp>
        <p:nvSpPr>
          <p:cNvPr id="3" name="TextBox 2">
            <a:extLst>
              <a:ext uri="{FF2B5EF4-FFF2-40B4-BE49-F238E27FC236}">
                <a16:creationId xmlns:a16="http://schemas.microsoft.com/office/drawing/2014/main" id="{A9DECEAC-36FB-45F8-B3C0-D2AB813E06B3}"/>
              </a:ext>
            </a:extLst>
          </p:cNvPr>
          <p:cNvSpPr txBox="1"/>
          <p:nvPr/>
        </p:nvSpPr>
        <p:spPr>
          <a:xfrm>
            <a:off x="6383150" y="4737375"/>
            <a:ext cx="5011410" cy="984885"/>
          </a:xfrm>
          <a:prstGeom prst="rect">
            <a:avLst/>
          </a:prstGeom>
          <a:noFill/>
        </p:spPr>
        <p:txBody>
          <a:bodyPr wrap="square" rtlCol="0">
            <a:spAutoFit/>
          </a:bodyPr>
          <a:lstStyle/>
          <a:p>
            <a:pPr algn="ctr"/>
            <a:r>
              <a:rPr lang="en-US" sz="2000" i="1" dirty="0">
                <a:solidFill>
                  <a:srgbClr val="00B0F0"/>
                </a:solidFill>
              </a:rPr>
              <a:t>Click here to join the </a:t>
            </a:r>
            <a:br>
              <a:rPr lang="en-US" sz="2000" i="1" dirty="0">
                <a:solidFill>
                  <a:srgbClr val="00B0F0"/>
                </a:solidFill>
              </a:rPr>
            </a:br>
            <a:r>
              <a:rPr lang="en-US" sz="2000" u="sng" dirty="0">
                <a:solidFill>
                  <a:srgbClr val="00B0F0"/>
                </a:solidFill>
                <a:hlinkClick r:id="rId5" tooltip="Virtual Public Meeting">
                  <a:extLst>
                    <a:ext uri="{A12FA001-AC4F-418D-AE19-62706E023703}">
                      <ahyp:hlinkClr xmlns:ahyp="http://schemas.microsoft.com/office/drawing/2018/hyperlinkcolor" val="tx"/>
                    </a:ext>
                  </a:extLst>
                </a:hlinkClick>
              </a:rPr>
              <a:t>Virtual Public Meeting</a:t>
            </a:r>
            <a:endParaRPr lang="en-US" sz="2000" u="sng" dirty="0">
              <a:solidFill>
                <a:srgbClr val="00B0F0"/>
              </a:solidFill>
            </a:endParaRPr>
          </a:p>
          <a:p>
            <a:endParaRPr lang="en-US" dirty="0">
              <a:solidFill>
                <a:srgbClr val="00B0F0"/>
              </a:solidFill>
            </a:endParaRPr>
          </a:p>
        </p:txBody>
      </p:sp>
      <p:pic>
        <p:nvPicPr>
          <p:cNvPr id="14" name="Picture 13" descr="Logo&#10;&#10;Description automatically generated">
            <a:extLst>
              <a:ext uri="{FF2B5EF4-FFF2-40B4-BE49-F238E27FC236}">
                <a16:creationId xmlns:a16="http://schemas.microsoft.com/office/drawing/2014/main" id="{15D190C1-A167-41FC-AD8D-A23F8934747B}"/>
              </a:ext>
            </a:extLst>
          </p:cNvPr>
          <p:cNvPicPr>
            <a:picLocks noChangeAspect="1"/>
          </p:cNvPicPr>
          <p:nvPr/>
        </p:nvPicPr>
        <p:blipFill>
          <a:blip r:embed="rId6"/>
          <a:stretch>
            <a:fillRect/>
          </a:stretch>
        </p:blipFill>
        <p:spPr>
          <a:xfrm>
            <a:off x="6510741" y="3506800"/>
            <a:ext cx="1017642" cy="991714"/>
          </a:xfrm>
          <a:prstGeom prst="rect">
            <a:avLst/>
          </a:prstGeom>
        </p:spPr>
      </p:pic>
      <p:pic>
        <p:nvPicPr>
          <p:cNvPr id="15" name="Picture 14" descr="Logo&#10;&#10;Description automatically generated">
            <a:extLst>
              <a:ext uri="{FF2B5EF4-FFF2-40B4-BE49-F238E27FC236}">
                <a16:creationId xmlns:a16="http://schemas.microsoft.com/office/drawing/2014/main" id="{5BD9CA74-F818-4D33-ABFA-775F4A43619C}"/>
              </a:ext>
            </a:extLst>
          </p:cNvPr>
          <p:cNvPicPr>
            <a:picLocks noChangeAspect="1"/>
          </p:cNvPicPr>
          <p:nvPr/>
        </p:nvPicPr>
        <p:blipFill>
          <a:blip r:embed="rId7"/>
          <a:stretch>
            <a:fillRect/>
          </a:stretch>
        </p:blipFill>
        <p:spPr>
          <a:xfrm>
            <a:off x="10139469" y="3506800"/>
            <a:ext cx="1017643" cy="1004922"/>
          </a:xfrm>
          <a:prstGeom prst="rect">
            <a:avLst/>
          </a:prstGeom>
        </p:spPr>
      </p:pic>
    </p:spTree>
    <p:extLst>
      <p:ext uri="{BB962C8B-B14F-4D97-AF65-F5344CB8AC3E}">
        <p14:creationId xmlns:p14="http://schemas.microsoft.com/office/powerpoint/2010/main" val="2928802494"/>
      </p:ext>
    </p:extLst>
  </p:cSld>
  <p:clrMapOvr>
    <a:masterClrMapping/>
  </p:clrMapOvr>
  <mc:AlternateContent xmlns:mc="http://schemas.openxmlformats.org/markup-compatibility/2006" xmlns:p14="http://schemas.microsoft.com/office/powerpoint/2010/main">
    <mc:Choice Requires="p14">
      <p:transition spd="slow" p14:dur="1750">
        <p14:reveal/>
      </p:transition>
    </mc:Choice>
    <mc:Fallback xmlns="">
      <p:transition spd="slow">
        <p:fade/>
      </p:transition>
    </mc:Fallback>
  </mc:AlternateContent>
</p:sld>
</file>

<file path=ppt/theme/theme1.xml><?xml version="1.0" encoding="utf-8"?>
<a:theme xmlns:a="http://schemas.openxmlformats.org/drawingml/2006/main" name="Office Theme">
  <a:themeElements>
    <a:clrScheme name="Contoso v1">
      <a:dk1>
        <a:sysClr val="windowText" lastClr="000000"/>
      </a:dk1>
      <a:lt1>
        <a:sysClr val="window" lastClr="FFFFFF"/>
      </a:lt1>
      <a:dk2>
        <a:srgbClr val="44546A"/>
      </a:dk2>
      <a:lt2>
        <a:srgbClr val="E7E6E6"/>
      </a:lt2>
      <a:accent1>
        <a:srgbClr val="2C567A"/>
      </a:accent1>
      <a:accent2>
        <a:srgbClr val="0072C7"/>
      </a:accent2>
      <a:accent3>
        <a:srgbClr val="0D1D51"/>
      </a:accent3>
      <a:accent4>
        <a:srgbClr val="666666"/>
      </a:accent4>
      <a:accent5>
        <a:srgbClr val="3C76A6"/>
      </a:accent5>
      <a:accent6>
        <a:srgbClr val="1E44BC"/>
      </a:accent6>
      <a:hlink>
        <a:srgbClr val="0563C1"/>
      </a:hlink>
      <a:folHlink>
        <a:srgbClr val="954F72"/>
      </a:folHlink>
    </a:clrScheme>
    <a:fontScheme name="Contoso v1">
      <a:majorFont>
        <a:latin typeface="Corbel"/>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F34076243_Blue spheres presentation_RVA_v5" id="{E4C0B511-76E7-4C07-AFEA-8FEA0A5A8C84}" vid="{3A463146-28EF-4F73-B63C-03710F66E2A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1" ma:contentTypeDescription="Create a new document." ma:contentTypeScope="" ma:versionID="9677210f24a1be23c92c90fd886aa0aa">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60e05723c5c1908df1a1a4ebf11d344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MediaServiceKeyPoints xmlns="71af3243-3dd4-4a8d-8c0d-dd76da1f02a5" xsi:nil="true"/>
  </documentManagement>
</p:properties>
</file>

<file path=customXml/itemProps1.xml><?xml version="1.0" encoding="utf-8"?>
<ds:datastoreItem xmlns:ds="http://schemas.openxmlformats.org/officeDocument/2006/customXml" ds:itemID="{631071E6-22AE-499A-B09C-BF21CF5F748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B0C07E3D-60A7-4F4E-8208-D9CCD01982CB}">
  <ds:schemaRefs>
    <ds:schemaRef ds:uri="http://schemas.microsoft.com/sharepoint/v3/contenttype/forms"/>
  </ds:schemaRefs>
</ds:datastoreItem>
</file>

<file path=customXml/itemProps3.xml><?xml version="1.0" encoding="utf-8"?>
<ds:datastoreItem xmlns:ds="http://schemas.openxmlformats.org/officeDocument/2006/customXml" ds:itemID="{CEA9B47F-3DD8-4645-81DC-B88780643C07}">
  <ds:schemaRefs>
    <ds:schemaRef ds:uri="http://schemas.microsoft.com/office/2006/metadata/properties"/>
    <ds:schemaRef ds:uri="http://schemas.microsoft.com/office/infopath/2007/PartnerControls"/>
    <ds:schemaRef ds:uri="71af3243-3dd4-4a8d-8c0d-dd76da1f02a5"/>
  </ds:schemaRefs>
</ds:datastoreItem>
</file>

<file path=docProps/app.xml><?xml version="1.0" encoding="utf-8"?>
<Properties xmlns="http://schemas.openxmlformats.org/officeDocument/2006/extended-properties" xmlns:vt="http://schemas.openxmlformats.org/officeDocument/2006/docPropsVTypes">
  <Template>Blue spheres presentation</Template>
  <TotalTime>1418</TotalTime>
  <Words>1026</Words>
  <Application>Microsoft Office PowerPoint</Application>
  <PresentationFormat>Widescreen</PresentationFormat>
  <Paragraphs>83</Paragraphs>
  <Slides>9</Slides>
  <Notes>9</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9</vt:i4>
      </vt:variant>
    </vt:vector>
  </HeadingPairs>
  <TitlesOfParts>
    <vt:vector size="15" baseType="lpstr">
      <vt:lpstr>Arial</vt:lpstr>
      <vt:lpstr>Calibri</vt:lpstr>
      <vt:lpstr>Corbel</vt:lpstr>
      <vt:lpstr>Myriad Pro</vt:lpstr>
      <vt:lpstr>Wingdings</vt:lpstr>
      <vt:lpstr>Office Theme</vt:lpstr>
      <vt:lpstr>Proposed Plan For New CERCLA Landfill Barter Island LRRS Published February 2021</vt:lpstr>
      <vt:lpstr>New CERCLA Landfill Proposed Plan | Published February 2021</vt:lpstr>
      <vt:lpstr>New CERCLA Landfill Site Background</vt:lpstr>
      <vt:lpstr>New CERCLA Landfill Site Background (continued)</vt:lpstr>
      <vt:lpstr>Risk Evaluation</vt:lpstr>
      <vt:lpstr>Risk Evaluation (continued) </vt:lpstr>
      <vt:lpstr>Preferred Remedial Alternative</vt:lpstr>
      <vt:lpstr>Public Participation</vt:lpstr>
      <vt:lpstr>Virtual Public Meeting April 27, 2021 6 pm  AkDST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dc:title>
  <dc:creator>Maria Helgesen</dc:creator>
  <cp:lastModifiedBy>Maria Helgesen</cp:lastModifiedBy>
  <cp:revision>95</cp:revision>
  <dcterms:created xsi:type="dcterms:W3CDTF">2021-03-08T21:23:07Z</dcterms:created>
  <dcterms:modified xsi:type="dcterms:W3CDTF">2021-04-01T16:52:25Z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